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  <a:srgbClr val="211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>
        <p:scale>
          <a:sx n="75" d="100"/>
          <a:sy n="75" d="100"/>
        </p:scale>
        <p:origin x="1320" y="-174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" y="6024463"/>
            <a:ext cx="7772400" cy="2420333"/>
          </a:xfrm>
        </p:spPr>
        <p:txBody>
          <a:bodyPr numCol="1" anchor="ctr">
            <a:normAutofit fontScale="70000" lnSpcReduction="20000"/>
          </a:bodyPr>
          <a:lstStyle/>
          <a:p>
            <a:r>
              <a:rPr lang="en-US" sz="1600" b="1" i="1" dirty="0">
                <a:solidFill>
                  <a:srgbClr val="21155D"/>
                </a:solidFill>
              </a:rPr>
              <a:t>BACK ON THE MARKET!</a:t>
            </a:r>
          </a:p>
          <a:p>
            <a:r>
              <a:rPr lang="en-US" sz="1600" dirty="0">
                <a:solidFill>
                  <a:srgbClr val="21155D"/>
                </a:solidFill>
              </a:rPr>
              <a:t>Between Miler Country Club and Tea Farm, a Golf Course Lot situated on hole #4. The perfect balance that will make you feel right at home and awesome for hosting parties. Starting with the upgrades; new hardwood flooring, new architectural shingled roof, 2 new HVAC units and duct replacement, new </a:t>
            </a:r>
            <a:r>
              <a:rPr lang="en-US" sz="1600" dirty="0" err="1">
                <a:solidFill>
                  <a:srgbClr val="21155D"/>
                </a:solidFill>
              </a:rPr>
              <a:t>hardiplank</a:t>
            </a:r>
            <a:r>
              <a:rPr lang="en-US" sz="1600" dirty="0">
                <a:solidFill>
                  <a:srgbClr val="21155D"/>
                </a:solidFill>
              </a:rPr>
              <a:t> siding, total kitchen expansion/remodel with double ovens that every kitchen desires, new appliances, granite counter tops, beautiful island, drawers and cabinets galore, not to forget the huge pantry and added wine/beverage nook. This kitchen was designed with love for style and convenience. The family room features a large Charleston Brick Fireplace, French doors and a showcase window for lots of lighting. The master bedroom is considerably large with a sitting area, huge walk-in closet and an additional closet with shelving and hang-ups. The 2017 upgrade of the master bathroom accents the dual shower systems, separate oversized garden tub and double sinks for him and her. All upstairs bedrooms have walk-in closets with their own attic door access for plenty of storage. The mother-in-law suite includes the kitchen, bedroom, full bath and living area. Not to leave out the large finished room over the mother-in-law suite with another full bath. Third story could be used as office space, a playroom, more storage or a bedroom complete with more attic space. This magnificent home with its established natural landscape features a large in-ground pool for fun and exercise at home. To top it off, you have that area for quiet nights sitting on a large screened-in back porch. The location is perfect for walking and bike rides with access to the Sawmill Branch Trail. House is located on a dead end street with no thru traffic. It's convenient to what you need and has everything you could possibly want. </a:t>
            </a:r>
          </a:p>
          <a:p>
            <a:r>
              <a:rPr lang="en-US" sz="1600" b="1" i="1" dirty="0">
                <a:solidFill>
                  <a:srgbClr val="21155D"/>
                </a:solidFill>
              </a:rPr>
              <a:t>CHARM!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9"/>
          <a:stretch/>
        </p:blipFill>
        <p:spPr bwMode="auto">
          <a:xfrm>
            <a:off x="3794" y="0"/>
            <a:ext cx="7768606" cy="494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0" y="1003441"/>
            <a:ext cx="4759516" cy="2885181"/>
          </a:xfrm>
          <a:noFill/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21155D"/>
                </a:solidFill>
                <a:cs typeface="Times New Roman" panose="02020603050405020304" pitchFamily="18" charset="0"/>
              </a:rPr>
              <a:t>17 Timmerman</a:t>
            </a: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Byrnes Downs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Charleston, SC 29407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MLS# 16022572 </a:t>
            </a:r>
            <a:r>
              <a:rPr lang="en-US" sz="1800" dirty="0">
                <a:solidFill>
                  <a:srgbClr val="21155D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$2,500/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mo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3 Bedrooms | 2 Full Baths | 1,233 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Sq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 Dt</a:t>
            </a:r>
            <a:endParaRPr lang="en-US" sz="1100" dirty="0">
              <a:solidFill>
                <a:srgbClr val="21155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7775074" cy="9541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2115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Timeless Character And Modern Upgrades!</a:t>
            </a:r>
          </a:p>
          <a:p>
            <a:pPr algn="ctr"/>
            <a:endParaRPr lang="en-US" sz="2800" i="1" dirty="0">
              <a:solidFill>
                <a:srgbClr val="21155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209282"/>
            <a:ext cx="7772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415 Country Club Blvd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Country Club Estates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Summerville, SC 29483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MLS# 18017510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$554,900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5 Bedrooms | 5 Baths | 4,290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Sq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Ft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998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941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175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057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1115" y="5110062"/>
            <a:ext cx="1370932" cy="91440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0781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606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6722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663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4A46892C-F66E-4E0A-90D9-0AD29E3D92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12" y="9440467"/>
            <a:ext cx="446856" cy="537086"/>
          </a:xfrm>
          <a:prstGeom prst="rect">
            <a:avLst/>
          </a:prstGeom>
        </p:spPr>
      </p:pic>
      <p:pic>
        <p:nvPicPr>
          <p:cNvPr id="10" name="Picture 9" descr="A sign on a pole&#10;&#10;Description generated with very high confidence">
            <a:extLst>
              <a:ext uri="{FF2B5EF4-FFF2-40B4-BE49-F238E27FC236}">
                <a16:creationId xmlns:a16="http://schemas.microsoft.com/office/drawing/2014/main" id="{FFEC15A2-C93E-4EB9-ACE5-DBE55CB5653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301" y="9439262"/>
            <a:ext cx="1178210" cy="5394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BA1CDAD-F8B1-4D3F-9398-D07B6F94D396}"/>
              </a:ext>
            </a:extLst>
          </p:cNvPr>
          <p:cNvSpPr/>
          <p:nvPr/>
        </p:nvSpPr>
        <p:spPr>
          <a:xfrm>
            <a:off x="0" y="9473625"/>
            <a:ext cx="77724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JACKIE LAWSON, REALTOR®</a:t>
            </a:r>
          </a:p>
          <a:p>
            <a:pPr algn="ctr"/>
            <a:r>
              <a:rPr lang="en-US" sz="1100" dirty="0">
                <a:latin typeface="+mj-lt"/>
              </a:rPr>
              <a:t>(843) 568-1250  ·  jlawsonhomes@gmail.com  ·  jackielawsonrealty.com</a:t>
            </a:r>
          </a:p>
          <a:p>
            <a:pPr algn="ctr"/>
            <a:r>
              <a:rPr lang="en-US" sz="900" dirty="0">
                <a:latin typeface="+mj-lt"/>
              </a:rPr>
              <a:t>AgentOwned Realty Co. Premier Group, Inc. · 141 A N. Main Street · Summerville, SC 29483</a:t>
            </a: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397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Trebuchet MS</vt:lpstr>
      <vt:lpstr>Office Theme</vt:lpstr>
      <vt:lpstr>17 Timmerman  Byrnes Downs Charleston, SC 29407  MLS# 16022572 · $2,500/mo  3 Bedrooms | 2 Full Baths | 1,233 Sq Dt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40</cp:revision>
  <dcterms:created xsi:type="dcterms:W3CDTF">2006-08-16T00:00:00Z</dcterms:created>
  <dcterms:modified xsi:type="dcterms:W3CDTF">2018-06-26T10:19:19Z</dcterms:modified>
</cp:coreProperties>
</file>