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090"/>
    <a:srgbClr val="2115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56" autoAdjust="0"/>
    <p:restoredTop sz="94660"/>
  </p:normalViewPr>
  <p:slideViewPr>
    <p:cSldViewPr>
      <p:cViewPr>
        <p:scale>
          <a:sx n="125" d="100"/>
          <a:sy n="125" d="100"/>
        </p:scale>
        <p:origin x="90" y="14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4" y="6024463"/>
            <a:ext cx="7772400" cy="2372645"/>
          </a:xfrm>
        </p:spPr>
        <p:txBody>
          <a:bodyPr numCol="1" anchor="ctr">
            <a:normAutofit fontScale="70000" lnSpcReduction="20000"/>
          </a:bodyPr>
          <a:lstStyle/>
          <a:p>
            <a:r>
              <a:rPr lang="en-US" sz="1600" b="1" i="1" dirty="0">
                <a:solidFill>
                  <a:srgbClr val="21155D"/>
                </a:solidFill>
              </a:rPr>
              <a:t>BUYERS CAN STILL VIEW AND SUBMIT OFFERS ON THIS PROPERTY.</a:t>
            </a:r>
          </a:p>
          <a:p>
            <a:r>
              <a:rPr lang="en-US" sz="1600" b="1" i="1" dirty="0">
                <a:solidFill>
                  <a:srgbClr val="21155D"/>
                </a:solidFill>
              </a:rPr>
              <a:t>THE CONTINGENT Buyers have not been able to sell their home to close on this one.</a:t>
            </a:r>
          </a:p>
          <a:p>
            <a:r>
              <a:rPr lang="en-US" sz="1600" dirty="0">
                <a:solidFill>
                  <a:srgbClr val="21155D"/>
                </a:solidFill>
              </a:rPr>
              <a:t>There is NO HOA! SWIMMING POOL! ON THE GOLF COURSE! Between Miler Country Club and Tea Farm, a Golf Course Lot situated on hole #4. The perfect balance that will make you feel right at home and awesome for hosting parties. Starting with the upgrades; new hardwood flooring, new architectural shingled roof, 2 new HVAC units and duct replacement, new </a:t>
            </a:r>
            <a:r>
              <a:rPr lang="en-US" sz="1600" dirty="0" err="1">
                <a:solidFill>
                  <a:srgbClr val="21155D"/>
                </a:solidFill>
              </a:rPr>
              <a:t>hardiplank</a:t>
            </a:r>
            <a:r>
              <a:rPr lang="en-US" sz="1600" dirty="0">
                <a:solidFill>
                  <a:srgbClr val="21155D"/>
                </a:solidFill>
              </a:rPr>
              <a:t> siding, total kitchen expansion/remodel with double ovens that every kitchen desires, new appliances, granite counter tops, beautiful island, drawers and cabinets galore, not to forget the huge pantry and added wine/beverage nook. This kitchen was designed with love for style and convenience. The master bedroom is considerably large with a sitting area, one huge walk-in closet and an additional smaller closet with shelving and hang-ups. The 2017 upgrade of the master bathroom accents the dual shower systems, separate oversized garden tub and double sinks for him and her. All upstairs bedrooms have walk-in closets with their own attic door access for plenty of storage. The mother-in-law suite includes the kitchen, bedroom, full bath and living area. Not to leave out the large finished room over the mother-in-law suite with another full bath. Third story could be used as office space, a playroom, more storage or a bedroom complete with more attic space. This magnificent home with its established natural landscape features a large in-ground pool for fun and exercise at home. To top it off, you have that area for quiet nights sitting on a large screened-in back porch. The location is perfect for walking and bike rides with access to the Sawmill Branch Trail. House is located on a dead end street with no thru traffic. It's convenient to what you need and has everything you could possibly want. CHARM!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09"/>
          <a:stretch/>
        </p:blipFill>
        <p:spPr bwMode="auto">
          <a:xfrm>
            <a:off x="3794" y="0"/>
            <a:ext cx="7768606" cy="4947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4800" y="1003441"/>
            <a:ext cx="4759516" cy="2885181"/>
          </a:xfrm>
          <a:noFill/>
        </p:spPr>
        <p:txBody>
          <a:bodyPr anchor="ctr">
            <a:noAutofit/>
          </a:bodyPr>
          <a:lstStyle/>
          <a:p>
            <a:r>
              <a:rPr lang="en-US" sz="2800" dirty="0">
                <a:solidFill>
                  <a:srgbClr val="21155D"/>
                </a:solidFill>
                <a:cs typeface="Times New Roman" panose="02020603050405020304" pitchFamily="18" charset="0"/>
              </a:rPr>
              <a:t>17 Timmerman</a:t>
            </a:r>
            <a:br>
              <a:rPr lang="en-US" sz="2000" dirty="0">
                <a:solidFill>
                  <a:srgbClr val="21155D"/>
                </a:solidFill>
                <a:cs typeface="Times New Roman" panose="02020603050405020304" pitchFamily="18" charset="0"/>
              </a:rPr>
            </a:br>
            <a:br>
              <a:rPr lang="en-US" sz="2000" dirty="0">
                <a:solidFill>
                  <a:srgbClr val="21155D"/>
                </a:solidFill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  <a:t>Byrnes Downs</a:t>
            </a:r>
            <a:b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  <a:t>Charleston, SC 29407</a:t>
            </a:r>
            <a:b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</a:br>
            <a:b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  <a:t>MLS# 16022572 </a:t>
            </a:r>
            <a:r>
              <a:rPr lang="en-US" sz="1800" dirty="0">
                <a:solidFill>
                  <a:srgbClr val="21155D"/>
                </a:solidFill>
                <a:latin typeface="Trebuchet MS" panose="020B0603020202020204" pitchFamily="34" charset="0"/>
                <a:cs typeface="Times New Roman" panose="02020603050405020304" pitchFamily="18" charset="0"/>
              </a:rPr>
              <a:t>· </a:t>
            </a:r>
            <a: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  <a:t>$2,500/</a:t>
            </a:r>
            <a:r>
              <a:rPr lang="en-US" sz="1800" dirty="0" err="1">
                <a:solidFill>
                  <a:srgbClr val="21155D"/>
                </a:solidFill>
                <a:cs typeface="Times New Roman" panose="02020603050405020304" pitchFamily="18" charset="0"/>
              </a:rPr>
              <a:t>mo</a:t>
            </a:r>
            <a:b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</a:br>
            <a:b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</a:br>
            <a: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  <a:t>3 Bedrooms | 2 Full Baths | 1,233 </a:t>
            </a:r>
            <a:r>
              <a:rPr lang="en-US" sz="1800" dirty="0" err="1">
                <a:solidFill>
                  <a:srgbClr val="21155D"/>
                </a:solidFill>
                <a:cs typeface="Times New Roman" panose="02020603050405020304" pitchFamily="18" charset="0"/>
              </a:rPr>
              <a:t>Sq</a:t>
            </a:r>
            <a:r>
              <a:rPr lang="en-US" sz="1800" dirty="0">
                <a:solidFill>
                  <a:srgbClr val="21155D"/>
                </a:solidFill>
                <a:cs typeface="Times New Roman" panose="02020603050405020304" pitchFamily="18" charset="0"/>
              </a:rPr>
              <a:t> Dt</a:t>
            </a:r>
            <a:endParaRPr lang="en-US" sz="1100" dirty="0">
              <a:solidFill>
                <a:srgbClr val="21155D"/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"/>
            <a:ext cx="7775074" cy="1815882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30000"/>
                  <a:lumOff val="70000"/>
                  <a:alpha val="0"/>
                </a:schemeClr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rgbClr val="21155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KICKOUT CLAUSE IN PLACE! </a:t>
            </a:r>
          </a:p>
          <a:p>
            <a:pPr algn="ctr"/>
            <a:r>
              <a:rPr lang="en-US" sz="2400" i="1" dirty="0">
                <a:solidFill>
                  <a:srgbClr val="21155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Times New Roman" panose="02020603050405020304" pitchFamily="18" charset="0"/>
              </a:rPr>
              <a:t>BUYERS CAN STILL VIEW AND SUBMIT OFFERS!</a:t>
            </a:r>
          </a:p>
          <a:p>
            <a:pPr algn="ctr"/>
            <a:endParaRPr lang="en-US" sz="2800" i="1" dirty="0">
              <a:solidFill>
                <a:srgbClr val="21155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2800" i="1" dirty="0">
              <a:solidFill>
                <a:srgbClr val="21155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4209282"/>
            <a:ext cx="77724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415 Country Club Blvd</a:t>
            </a:r>
            <a:b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Country Club Estates 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anose="02020603050405020304" pitchFamily="18" charset="0"/>
              </a:rPr>
              <a:t>· 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Summerville, SC 29483 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anose="02020603050405020304" pitchFamily="18" charset="0"/>
              </a:rPr>
              <a:t>· MLS# 18017510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cs typeface="Times New Roman" panose="02020603050405020304" pitchFamily="18" charset="0"/>
              </a:rPr>
              <a:t>· 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$554,900</a:t>
            </a:r>
            <a:b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</a:b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5 Bedrooms | 5 Baths | 4,290 </a:t>
            </a:r>
            <a:r>
              <a:rPr lang="en-US" sz="12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Sq</a:t>
            </a:r>
            <a:r>
              <a:rPr 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 Ft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52998" y="5110063"/>
            <a:ext cx="1370930" cy="9144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08941" y="5110063"/>
            <a:ext cx="1370930" cy="9144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175" y="5110063"/>
            <a:ext cx="1370930" cy="9144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97057" y="5110063"/>
            <a:ext cx="1370930" cy="914400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41115" y="5110062"/>
            <a:ext cx="1370932" cy="914401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40781" y="8382000"/>
            <a:ext cx="1371600" cy="91484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08606" y="8382000"/>
            <a:ext cx="1371600" cy="91484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5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840" y="8382000"/>
            <a:ext cx="1371600" cy="91484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96722" y="8382000"/>
            <a:ext cx="1371600" cy="91484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5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52663" y="8382000"/>
            <a:ext cx="1371600" cy="914846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 descr="A person smiling for the camera&#10;&#10;Description generated with very high confidence">
            <a:extLst>
              <a:ext uri="{FF2B5EF4-FFF2-40B4-BE49-F238E27FC236}">
                <a16:creationId xmlns:a16="http://schemas.microsoft.com/office/drawing/2014/main" id="{4A46892C-F66E-4E0A-90D9-0AD29E3D923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212" y="9440467"/>
            <a:ext cx="446856" cy="537086"/>
          </a:xfrm>
          <a:prstGeom prst="rect">
            <a:avLst/>
          </a:prstGeom>
        </p:spPr>
      </p:pic>
      <p:pic>
        <p:nvPicPr>
          <p:cNvPr id="10" name="Picture 9" descr="A sign on a pole&#10;&#10;Description generated with very high confidence">
            <a:extLst>
              <a:ext uri="{FF2B5EF4-FFF2-40B4-BE49-F238E27FC236}">
                <a16:creationId xmlns:a16="http://schemas.microsoft.com/office/drawing/2014/main" id="{FFEC15A2-C93E-4EB9-ACE5-DBE55CB56537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5301" y="9439262"/>
            <a:ext cx="1178210" cy="53949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BA1CDAD-F8B1-4D3F-9398-D07B6F94D396}"/>
              </a:ext>
            </a:extLst>
          </p:cNvPr>
          <p:cNvSpPr/>
          <p:nvPr/>
        </p:nvSpPr>
        <p:spPr>
          <a:xfrm>
            <a:off x="0" y="9473625"/>
            <a:ext cx="7772400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latin typeface="+mj-lt"/>
              </a:rPr>
              <a:t>JACKIE LAWSON, REALTOR®</a:t>
            </a:r>
          </a:p>
          <a:p>
            <a:pPr algn="ctr"/>
            <a:r>
              <a:rPr lang="en-US" sz="1100" dirty="0">
                <a:latin typeface="+mj-lt"/>
              </a:rPr>
              <a:t>(843) 568-1250  ·  jlawsonhomes@gmail.com  · CharlestonHomesByJackie.com</a:t>
            </a:r>
          </a:p>
          <a:p>
            <a:pPr algn="ctr"/>
            <a:r>
              <a:rPr lang="en-US" sz="900" dirty="0">
                <a:latin typeface="+mj-lt"/>
              </a:rPr>
              <a:t>AgentOwned Realty Co. Premier Group, Inc. · 141 A N. Main Street · Summerville, SC 29483</a:t>
            </a:r>
          </a:p>
        </p:txBody>
      </p:sp>
    </p:spTree>
    <p:extLst>
      <p:ext uri="{BB962C8B-B14F-4D97-AF65-F5344CB8AC3E}">
        <p14:creationId xmlns:p14="http://schemas.microsoft.com/office/powerpoint/2010/main" val="760869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</TotalTime>
  <Words>421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Trebuchet MS</vt:lpstr>
      <vt:lpstr>Office Theme</vt:lpstr>
      <vt:lpstr>17 Timmerman  Byrnes Downs Charleston, SC 29407  MLS# 16022572 · $2,500/mo  3 Bedrooms | 2 Full Baths | 1,233 Sq Dt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$7,500 Buyer’s Agent Bonus with an accepted contract by June 30, 2014.</dc:title>
  <dc:creator>CVH360</dc:creator>
  <cp:lastModifiedBy>A. Thomas Price</cp:lastModifiedBy>
  <cp:revision>42</cp:revision>
  <dcterms:created xsi:type="dcterms:W3CDTF">2006-08-16T00:00:00Z</dcterms:created>
  <dcterms:modified xsi:type="dcterms:W3CDTF">2018-08-15T01:36:39Z</dcterms:modified>
</cp:coreProperties>
</file>