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15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56" autoAdjust="0"/>
    <p:restoredTop sz="94660"/>
  </p:normalViewPr>
  <p:slideViewPr>
    <p:cSldViewPr>
      <p:cViewPr>
        <p:scale>
          <a:sx n="75" d="100"/>
          <a:sy n="75" d="100"/>
        </p:scale>
        <p:origin x="1320" y="-163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4" y="6024464"/>
            <a:ext cx="7772400" cy="2509490"/>
          </a:xfrm>
        </p:spPr>
        <p:txBody>
          <a:bodyPr numCol="1" anchor="ctr">
            <a:normAutofit fontScale="77500" lnSpcReduction="20000"/>
          </a:bodyPr>
          <a:lstStyle/>
          <a:p>
            <a:r>
              <a:rPr lang="en-US" sz="1600" dirty="0">
                <a:solidFill>
                  <a:srgbClr val="21155D"/>
                </a:solidFill>
              </a:rPr>
              <a:t>It's On The Market! Between Miler Country Club and Tea Farm, a Golf Course Lot situated on hole #4. The perfect balance that will make you feel right at home and awesome for hosting parties. Starting with the upgrades; new hardwood flooring, new architectural shingled roof, 2 new HVAC units and duct replacement, new </a:t>
            </a:r>
            <a:r>
              <a:rPr lang="en-US" sz="1600" dirty="0" err="1">
                <a:solidFill>
                  <a:srgbClr val="21155D"/>
                </a:solidFill>
              </a:rPr>
              <a:t>hardiplank</a:t>
            </a:r>
            <a:r>
              <a:rPr lang="en-US" sz="1600" dirty="0">
                <a:solidFill>
                  <a:srgbClr val="21155D"/>
                </a:solidFill>
              </a:rPr>
              <a:t> siding, total kitchen expansion/remodel with double ovens that every kitchen desires, new appliances, granite counter tops, beautiful island, drawers and cabinets galore, not to forget the huge pantry and added wine/beverage nook. This kitchen was designed with love for style and convenience. The family room features a large Charleston Brick Fireplace, French doors and a showcase window for lots of lighting. The master bedroom is considerably large with a sitting area, huge walk-in closet and an additional closet with shelving and </a:t>
            </a:r>
            <a:r>
              <a:rPr lang="en-US" sz="1600" dirty="0" err="1">
                <a:solidFill>
                  <a:srgbClr val="21155D"/>
                </a:solidFill>
              </a:rPr>
              <a:t>hangups</a:t>
            </a:r>
            <a:r>
              <a:rPr lang="en-US" sz="1600" dirty="0">
                <a:solidFill>
                  <a:srgbClr val="21155D"/>
                </a:solidFill>
              </a:rPr>
              <a:t>. The 2017 upgrade of the master bathroom accents the dual shower systems, separate oversized garden tub and double sinks for him and her. All upstairs bedrooms have walk-in closets with their own attic door access for plenty of storage. The mother-in-law suite includes the kitchen, bedroom, full bath and living area. Not to leave out the large finished room over the mother-in-law suite with another full bath. Third story could be used as office space, a playroom, more storage or a bedroom complete with more attic space. This magnificent home with its established natural landscape features a large in-ground pool for fun and exercise at home. To top it off, you have that area for quiet nights sitting on a large screened-in back porch. The location is perfect for walking and bike rides with access to the Sawmill Branch Trail. House is located on a dead end street with no thru traffic . It's convenient to what you need and has everything you could possibly want. </a:t>
            </a:r>
            <a:r>
              <a:rPr lang="en-US" sz="1600">
                <a:solidFill>
                  <a:srgbClr val="21155D"/>
                </a:solidFill>
              </a:rPr>
              <a:t>CHARM!</a:t>
            </a:r>
            <a:endParaRPr lang="en-US" sz="1600" dirty="0">
              <a:solidFill>
                <a:srgbClr val="21155D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09"/>
          <a:stretch/>
        </p:blipFill>
        <p:spPr bwMode="auto">
          <a:xfrm>
            <a:off x="3794" y="0"/>
            <a:ext cx="7768606" cy="4947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4800" y="1003441"/>
            <a:ext cx="4759516" cy="2885181"/>
          </a:xfrm>
          <a:noFill/>
        </p:spPr>
        <p:txBody>
          <a:bodyPr anchor="ctr">
            <a:noAutofit/>
          </a:bodyPr>
          <a:lstStyle/>
          <a:p>
            <a:r>
              <a:rPr lang="en-US" sz="2800" dirty="0">
                <a:solidFill>
                  <a:srgbClr val="21155D"/>
                </a:solidFill>
                <a:cs typeface="Times New Roman" panose="02020603050405020304" pitchFamily="18" charset="0"/>
              </a:rPr>
              <a:t>17 Timmerman</a:t>
            </a:r>
            <a:br>
              <a:rPr lang="en-US" sz="2000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br>
              <a:rPr lang="en-US" sz="2000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  <a:t>Byrnes Downs</a:t>
            </a:r>
            <a:b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  <a:t>Charleston, SC 29407</a:t>
            </a:r>
            <a:b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b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  <a:t>MLS# 16022572 </a:t>
            </a:r>
            <a:r>
              <a:rPr lang="en-US" sz="1800" dirty="0">
                <a:solidFill>
                  <a:srgbClr val="21155D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· </a:t>
            </a:r>
            <a: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  <a:t>$2,500/</a:t>
            </a:r>
            <a:r>
              <a:rPr lang="en-US" sz="1800" dirty="0" err="1">
                <a:solidFill>
                  <a:srgbClr val="21155D"/>
                </a:solidFill>
                <a:cs typeface="Times New Roman" panose="02020603050405020304" pitchFamily="18" charset="0"/>
              </a:rPr>
              <a:t>mo</a:t>
            </a:r>
            <a:b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b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  <a:t>3 Bedrooms | 2 Full Baths | 1,233 </a:t>
            </a:r>
            <a:r>
              <a:rPr lang="en-US" sz="1800" dirty="0" err="1">
                <a:solidFill>
                  <a:srgbClr val="21155D"/>
                </a:solidFill>
                <a:cs typeface="Times New Roman" panose="02020603050405020304" pitchFamily="18" charset="0"/>
              </a:rPr>
              <a:t>Sq</a:t>
            </a:r>
            <a: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  <a:t> Dt</a:t>
            </a:r>
            <a:endParaRPr lang="en-US" sz="1100" dirty="0">
              <a:solidFill>
                <a:srgbClr val="21155D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"/>
            <a:ext cx="7775074" cy="95410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30000"/>
                  <a:lumOff val="70000"/>
                  <a:alpha val="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solidFill>
                  <a:srgbClr val="21155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Timeless Character And Modern Upgrades!</a:t>
            </a:r>
          </a:p>
          <a:p>
            <a:pPr algn="ctr"/>
            <a:endParaRPr lang="en-US" sz="2800" i="1" dirty="0">
              <a:solidFill>
                <a:srgbClr val="21155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277544"/>
              </p:ext>
            </p:extLst>
          </p:nvPr>
        </p:nvGraphicFramePr>
        <p:xfrm>
          <a:off x="1643958" y="9521314"/>
          <a:ext cx="4489832" cy="537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4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26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07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2766">
                <a:tc>
                  <a:txBody>
                    <a:bodyPr/>
                    <a:lstStyle/>
                    <a:p>
                      <a:pPr algn="l"/>
                      <a:endParaRPr lang="en-US" sz="12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j-lt"/>
                        </a:rPr>
                        <a:t>For Sale By Owner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766">
                <a:tc gridSpan="3">
                  <a:txBody>
                    <a:bodyPr/>
                    <a:lstStyle/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1" dirty="0">
                          <a:solidFill>
                            <a:schemeClr val="tx1"/>
                          </a:solidFill>
                          <a:latin typeface="+mj-lt"/>
                        </a:rPr>
                        <a:t>Call Katie Hoff for showings at 843-870-5348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4209282"/>
            <a:ext cx="77724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415 Country Club Blvd</a:t>
            </a:r>
            <a:b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Country Club Estates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anose="02020603050405020304" pitchFamily="18" charset="0"/>
              </a:rPr>
              <a:t>·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Summerville, SC 29483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anose="02020603050405020304" pitchFamily="18" charset="0"/>
              </a:rPr>
              <a:t>·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$599,000</a:t>
            </a:r>
            <a:b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5 Bedrooms | 5 Baths | 4,290 </a:t>
            </a:r>
            <a:r>
              <a:rPr lang="en-US" sz="1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Sq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Ft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52998" y="5110063"/>
            <a:ext cx="1370930" cy="9144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8941" y="5110063"/>
            <a:ext cx="1370930" cy="9144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175" y="5110063"/>
            <a:ext cx="1370930" cy="9144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97057" y="5110063"/>
            <a:ext cx="1370930" cy="9144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41115" y="5110062"/>
            <a:ext cx="1370932" cy="91440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40781" y="8533954"/>
            <a:ext cx="1371600" cy="91484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8606" y="8533954"/>
            <a:ext cx="1371600" cy="91484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840" y="8533954"/>
            <a:ext cx="1371600" cy="91484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96722" y="8533954"/>
            <a:ext cx="1371600" cy="91484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52663" y="8533954"/>
            <a:ext cx="1371600" cy="91484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0869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364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Trebuchet MS</vt:lpstr>
      <vt:lpstr>Office Theme</vt:lpstr>
      <vt:lpstr>17 Timmerman  Byrnes Downs Charleston, SC 29407  MLS# 16022572 · $2,500/mo  3 Bedrooms | 2 Full Baths | 1,233 Sq Dt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$7,500 Buyer’s Agent Bonus with an accepted contract by June 30, 2014.</dc:title>
  <dc:creator>CVH360</dc:creator>
  <cp:lastModifiedBy>A. Thomas Price</cp:lastModifiedBy>
  <cp:revision>36</cp:revision>
  <dcterms:created xsi:type="dcterms:W3CDTF">2006-08-16T00:00:00Z</dcterms:created>
  <dcterms:modified xsi:type="dcterms:W3CDTF">2017-10-13T13:47:15Z</dcterms:modified>
</cp:coreProperties>
</file>