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7/6/2017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mailto:Rick@RickWillis.com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openxmlformats.org/officeDocument/2006/relationships/image" Target="../media/image1.jp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 rot="10800000">
            <a:off x="-1066800" y="49499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-4683" y="9442847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3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4" name="Rectangle 3"/>
          <p:cNvSpPr/>
          <p:nvPr/>
        </p:nvSpPr>
        <p:spPr>
          <a:xfrm>
            <a:off x="-9366" y="4227"/>
            <a:ext cx="7781766" cy="1077218"/>
          </a:xfrm>
          <a:prstGeom prst="rect">
            <a:avLst/>
          </a:prstGeom>
          <a:effectLst>
            <a:outerShdw blurRad="38100" dist="38100" dir="5400000" algn="ctr" rotWithShape="0">
              <a:schemeClr val="tx1">
                <a:alpha val="80000"/>
              </a:scheme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JAMES ISLAND</a:t>
            </a:r>
            <a:b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GOLF COURSE LOT + POOL!!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10160" y="5826276"/>
            <a:ext cx="7742715" cy="1909218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bg1"/>
                </a:solidFill>
              </a:rPr>
              <a:t>Gorgeous spot on The Golf Course! Amazing location, In-Ground pool, Recently remodeled roof, windows, wiring, air conditioner, kitchen remodeled/appliances...REAL hardwood floors throughout....Just 7 minutes to downtown and less than 15 minutes to Folly Beach. Peaceful and quiet and no covenants or restrictions. There are two living rooms and part of 1 could be a third bedroom. Perfect private part of the neighborhood with no drive through traffic.</a:t>
            </a:r>
            <a:endParaRPr lang="en-US" sz="1600" b="1" i="1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4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146853" y="1018583"/>
            <a:ext cx="7469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415 </a:t>
            </a:r>
            <a:r>
              <a:rPr lang="en-US" sz="1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Limbaker</a:t>
            </a:r>
            <a:r>
              <a:rPr lang="en-US"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Street     MLS# 17016472     $310,000</a:t>
            </a:r>
            <a:endParaRPr lang="en-US" sz="1800" b="1" dirty="0"/>
          </a:p>
        </p:txBody>
      </p:sp>
      <p:grpSp>
        <p:nvGrpSpPr>
          <p:cNvPr id="2" name="Group 1"/>
          <p:cNvGrpSpPr/>
          <p:nvPr/>
        </p:nvGrpSpPr>
        <p:grpSpPr>
          <a:xfrm>
            <a:off x="879153" y="1462399"/>
            <a:ext cx="6004729" cy="4363877"/>
            <a:chOff x="762000" y="1462399"/>
            <a:chExt cx="6004729" cy="4363877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000" y="1462399"/>
              <a:ext cx="3272907" cy="4363877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" cap="rnd"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93910" y="1462399"/>
              <a:ext cx="2272819" cy="1704613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" cap="rnd"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5503"/>
            <a:stretch/>
          </p:blipFill>
          <p:spPr>
            <a:xfrm>
              <a:off x="4493910" y="3568699"/>
              <a:ext cx="2272819" cy="2257577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19050" cap="rnd"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</p:pic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716" y="7716443"/>
            <a:ext cx="2133602" cy="1600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525" y="7701533"/>
            <a:ext cx="1200149" cy="1600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853" y="7701533"/>
            <a:ext cx="1200149" cy="16002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1368</TotalTime>
  <Words>106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73</cp:revision>
  <dcterms:created xsi:type="dcterms:W3CDTF">2006-08-16T00:00:00Z</dcterms:created>
  <dcterms:modified xsi:type="dcterms:W3CDTF">2017-07-07T00:26:04Z</dcterms:modified>
</cp:coreProperties>
</file>