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0" d="100"/>
          <a:sy n="50" d="100"/>
        </p:scale>
        <p:origin x="2196"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9/27/2018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t>JUST LISTED IN CANE BAY!</a:t>
            </a:r>
            <a:br>
              <a:rPr lang="en-US" sz="2400"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solidFill>
                  <a:srgbClr val="C00000"/>
                </a:solidFill>
                <a:effectLst>
                  <a:outerShdw blurRad="38100" dist="38100" dir="2700000" algn="tl">
                    <a:srgbClr val="000000">
                      <a:alpha val="43137"/>
                    </a:srgbClr>
                  </a:outerShdw>
                </a:effectLst>
                <a:latin typeface="Century Gothic" panose="020B0502020202020204" pitchFamily="34" charset="0"/>
              </a:rPr>
              <a:t>Open House </a:t>
            </a:r>
            <a:r>
              <a:rPr lang="en-US" sz="2400" b="1" i="1">
                <a:solidFill>
                  <a:srgbClr val="C00000"/>
                </a:solidFill>
                <a:effectLst>
                  <a:outerShdw blurRad="38100" dist="38100" dir="2700000" algn="tl">
                    <a:srgbClr val="000000">
                      <a:alpha val="43137"/>
                    </a:srgbClr>
                  </a:outerShdw>
                </a:effectLst>
                <a:latin typeface="Century Gothic" panose="020B0502020202020204" pitchFamily="34" charset="0"/>
              </a:rPr>
              <a:t>Saturday 11a-3p</a:t>
            </a:r>
            <a:endParaRPr lang="en-US" sz="2000" b="1" i="1" dirty="0">
              <a:solidFill>
                <a:srgbClr val="C0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187837"/>
            <a:ext cx="7772400" cy="2706227"/>
          </a:xfrm>
        </p:spPr>
        <p:txBody>
          <a:bodyPr anchor="ctr">
            <a:noAutofit/>
          </a:bodyPr>
          <a:lstStyle/>
          <a:p>
            <a:r>
              <a:rPr lang="en-US" sz="1200" dirty="0">
                <a:solidFill>
                  <a:schemeClr val="bg1"/>
                </a:solidFill>
                <a:latin typeface="Century Gothic" panose="020B0502020202020204" pitchFamily="34" charset="0"/>
              </a:rPr>
              <a:t>WOW! No need to wait for new construction with this GORGEOUS, LIKE-NEW home which is situated on a premium WOODED lot, offering plenty of privacy for years to come! Features of this desirable Marion floor plan include**HUGE DOWNSTAIRS MASTER EN SUITE with deluxe closet organizer and upgraded bathroom**DREAM KITCHEN with all the bells &amp; whistles including wet bar with built in wine rack, granite, island, high end cabinets, double ovens, soft close drawers and so much more, flowing into the breakfast nook and into the spacious, open family room with vaulted ceilings**Gleaming hardwood floors throughout first floor**Study with French doors, ideal for playroom or 5th bedroom**Separate dining room with crown moldings**Upstairs features include loft which walks out to 2nd floor porch, 3 </a:t>
            </a:r>
            <a:r>
              <a:rPr lang="en-US" sz="1200" dirty="0" err="1">
                <a:solidFill>
                  <a:schemeClr val="bg1"/>
                </a:solidFill>
                <a:latin typeface="Century Gothic" panose="020B0502020202020204" pitchFamily="34" charset="0"/>
              </a:rPr>
              <a:t>add'l</a:t>
            </a:r>
            <a:r>
              <a:rPr lang="en-US" sz="1200" dirty="0">
                <a:solidFill>
                  <a:schemeClr val="bg1"/>
                </a:solidFill>
                <a:latin typeface="Century Gothic" panose="020B0502020202020204" pitchFamily="34" charset="0"/>
              </a:rPr>
              <a:t> bedrooms, one of which is presently used as a game room with access to the 3rd full bathroom**</a:t>
            </a:r>
          </a:p>
          <a:p>
            <a:r>
              <a:rPr lang="en-US" sz="1200" dirty="0">
                <a:solidFill>
                  <a:schemeClr val="bg1"/>
                </a:solidFill>
                <a:latin typeface="Century Gothic" panose="020B0502020202020204" pitchFamily="34" charset="0"/>
              </a:rPr>
              <a:t>Outside offers your own private oasis with plenty of space to entertain and enjoy an awesome seating area and fire pit! Other features to round out this incredible home include hard wiring for generator, outside coax for TV, LED lights throughout - and, of course, wonderful amenities and an easy ride to schools, shopping and dining. Don't miss out on this incredible opportunity!</a:t>
            </a:r>
          </a:p>
        </p:txBody>
      </p:sp>
      <p:sp>
        <p:nvSpPr>
          <p:cNvPr id="17" name="Rectangle 16"/>
          <p:cNvSpPr/>
          <p:nvPr/>
        </p:nvSpPr>
        <p:spPr>
          <a:xfrm>
            <a:off x="0" y="9067800"/>
            <a:ext cx="7772400" cy="954107"/>
          </a:xfrm>
          <a:prstGeom prst="rect">
            <a:avLst/>
          </a:prstGeom>
        </p:spPr>
        <p:txBody>
          <a:bodyPr wrap="square">
            <a:spAutoFit/>
          </a:bodyPr>
          <a:lstStyle/>
          <a:p>
            <a:pPr algn="ctr"/>
            <a:r>
              <a:rPr lang="en-US" sz="1200" b="1" dirty="0">
                <a:solidFill>
                  <a:schemeClr val="tx2">
                    <a:lumMod val="10000"/>
                  </a:schemeClr>
                </a:solidFill>
                <a:latin typeface="Century Gothic" panose="020B0502020202020204" pitchFamily="34" charset="0"/>
              </a:rPr>
              <a:t>Desiree Maurer</a:t>
            </a:r>
            <a:br>
              <a:rPr lang="en-US" sz="1200" b="1"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rPr>
              <a:t>Office - (843) 416-2000</a:t>
            </a:r>
          </a:p>
          <a:p>
            <a:pPr algn="ctr"/>
            <a:r>
              <a:rPr lang="en-US" sz="1100" dirty="0">
                <a:solidFill>
                  <a:schemeClr val="tx2">
                    <a:lumMod val="10000"/>
                  </a:schemeClr>
                </a:solidFill>
                <a:latin typeface="Century Gothic" panose="020B0502020202020204" pitchFamily="34" charset="0"/>
              </a:rPr>
              <a:t>Mobile - (843) 327-9010</a:t>
            </a:r>
            <a:br>
              <a:rPr lang="en-US" sz="1100"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hlinkClick r:id="rId4"/>
              </a:rPr>
              <a:t>desiree.maurer1@gmail.com</a:t>
            </a:r>
            <a:endParaRPr lang="en-US" sz="1100" dirty="0">
              <a:solidFill>
                <a:schemeClr val="tx2">
                  <a:lumMod val="10000"/>
                </a:schemeClr>
              </a:solidFill>
              <a:latin typeface="Century Gothic" panose="020B0502020202020204" pitchFamily="34" charset="0"/>
            </a:endParaRPr>
          </a:p>
          <a:p>
            <a:pPr algn="ctr"/>
            <a:r>
              <a:rPr lang="en-US" sz="1100" dirty="0">
                <a:solidFill>
                  <a:schemeClr val="tx2">
                    <a:lumMod val="10000"/>
                  </a:schemeClr>
                </a:solidFill>
                <a:latin typeface="Century Gothic" panose="020B0502020202020204" pitchFamily="34" charset="0"/>
                <a:hlinkClick r:id="rId5"/>
              </a:rPr>
              <a:t>www.yourcharlestonhousesearch.com</a:t>
            </a:r>
            <a:r>
              <a:rPr lang="en-US" sz="1100" dirty="0">
                <a:solidFill>
                  <a:schemeClr val="tx2">
                    <a:lumMod val="10000"/>
                  </a:schemeClr>
                </a:solidFill>
                <a:latin typeface="Century Gothic" panose="020B0502020202020204" pitchFamily="34" charset="0"/>
              </a:rPr>
              <a:t> </a:t>
            </a:r>
            <a:endParaRPr lang="en-US" sz="900" dirty="0">
              <a:solidFill>
                <a:schemeClr val="tx2">
                  <a:lumMod val="1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33407"/>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193" y="9187233"/>
            <a:ext cx="785812" cy="304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550569"/>
            <a:ext cx="1600199" cy="507831"/>
          </a:xfrm>
          <a:prstGeom prst="rect">
            <a:avLst/>
          </a:prstGeom>
        </p:spPr>
        <p:txBody>
          <a:bodyPr wrap="square">
            <a:spAutoFit/>
          </a:bodyPr>
          <a:lstStyle/>
          <a:p>
            <a:pPr algn="ctr"/>
            <a:r>
              <a:rPr lang="en-US" sz="900" dirty="0">
                <a:solidFill>
                  <a:schemeClr val="tx2">
                    <a:lumMod val="10000"/>
                  </a:schemeClr>
                </a:solidFill>
                <a:latin typeface="Century Gothic" panose="020B0502020202020204" pitchFamily="34" charset="0"/>
              </a:rPr>
              <a:t>Keller Williams Realty</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496 </a:t>
            </a:r>
            <a:r>
              <a:rPr lang="en-US" sz="900" dirty="0" err="1">
                <a:solidFill>
                  <a:schemeClr val="tx2">
                    <a:lumMod val="10000"/>
                  </a:schemeClr>
                </a:solidFill>
                <a:latin typeface="Century Gothic" panose="020B0502020202020204" pitchFamily="34" charset="0"/>
              </a:rPr>
              <a:t>Bramson</a:t>
            </a:r>
            <a:r>
              <a:rPr lang="en-US" sz="900" dirty="0">
                <a:solidFill>
                  <a:schemeClr val="tx2">
                    <a:lumMod val="10000"/>
                  </a:schemeClr>
                </a:solidFill>
                <a:latin typeface="Century Gothic" panose="020B0502020202020204" pitchFamily="34" charset="0"/>
              </a:rPr>
              <a:t> Ct </a:t>
            </a:r>
            <a:r>
              <a:rPr lang="en-US" sz="900" dirty="0" err="1">
                <a:solidFill>
                  <a:schemeClr val="tx2">
                    <a:lumMod val="10000"/>
                  </a:schemeClr>
                </a:solidFill>
                <a:latin typeface="Century Gothic" panose="020B0502020202020204" pitchFamily="34" charset="0"/>
              </a:rPr>
              <a:t>Ste</a:t>
            </a:r>
            <a:r>
              <a:rPr lang="en-US" sz="900" dirty="0">
                <a:solidFill>
                  <a:schemeClr val="tx2">
                    <a:lumMod val="10000"/>
                  </a:schemeClr>
                </a:solidFill>
                <a:latin typeface="Century Gothic" panose="020B0502020202020204" pitchFamily="34" charset="0"/>
              </a:rPr>
              <a:t> 200</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Mt. Pleasant, SC 29464</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2235" y="7966554"/>
            <a:ext cx="1363062" cy="908708"/>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4195" y="7966554"/>
            <a:ext cx="1364010" cy="908707"/>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57966" y="4201584"/>
            <a:ext cx="1371599" cy="913764"/>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009" y="4201584"/>
            <a:ext cx="1370646" cy="913764"/>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4263" y="4201584"/>
            <a:ext cx="1368742" cy="91186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0876" y="4201584"/>
            <a:ext cx="1370646"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85269" y="4201584"/>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300" y="7964027"/>
            <a:ext cx="1371598" cy="91376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46629" y="7966554"/>
            <a:ext cx="1364010" cy="908707"/>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421209"/>
            <a:ext cx="7772400" cy="707886"/>
          </a:xfrm>
          <a:prstGeom prst="rect">
            <a:avLst/>
          </a:prstGeom>
          <a:noFill/>
        </p:spPr>
        <p:txBody>
          <a:bodyPr wrap="square" anchor="b">
            <a:spAutoFit/>
          </a:bodyPr>
          <a:lstStyle/>
          <a:p>
            <a:pPr algn="ctr"/>
            <a:r>
              <a:rPr lang="en-US" sz="2400" b="1" dirty="0">
                <a:solidFill>
                  <a:schemeClr val="bg1"/>
                </a:solidFill>
                <a:latin typeface="Century Gothic" panose="020B0502020202020204" pitchFamily="34" charset="0"/>
              </a:rPr>
              <a:t>415 Spectrum Road</a:t>
            </a:r>
          </a:p>
          <a:p>
            <a:pPr algn="ctr"/>
            <a:r>
              <a:rPr lang="en-US" sz="1600" dirty="0">
                <a:solidFill>
                  <a:schemeClr val="bg1"/>
                </a:solidFill>
                <a:latin typeface="Century Gothic" panose="020B0502020202020204" pitchFamily="34" charset="0"/>
              </a:rPr>
              <a:t>Cane Bay Plantation | Summerville, SC 29486 | MLS# 18026488 | $339,975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533" y="912822"/>
            <a:ext cx="3656389" cy="2435898"/>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07882" y="912822"/>
            <a:ext cx="3645181" cy="2430121"/>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89538" y="7966554"/>
            <a:ext cx="1363062" cy="908708"/>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268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JUST LISTED IN CANE BAY! Open House Saturday 11a-3p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37</cp:revision>
  <dcterms:created xsi:type="dcterms:W3CDTF">2006-08-16T00:00:00Z</dcterms:created>
  <dcterms:modified xsi:type="dcterms:W3CDTF">2018-09-27T15:40:21Z</dcterms:modified>
</cp:coreProperties>
</file>