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1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Mother-in-law Suite ~ Elevator ~ Gated Golf Course Community</a:t>
            </a:r>
          </a:p>
        </p:txBody>
      </p:sp>
      <p:sp>
        <p:nvSpPr>
          <p:cNvPr id="4" name="Rectangle 3"/>
          <p:cNvSpPr/>
          <p:nvPr/>
        </p:nvSpPr>
        <p:spPr>
          <a:xfrm>
            <a:off x="225426" y="4208744"/>
            <a:ext cx="7767639" cy="1277273"/>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This custom built Lowcountry home is in EXCELLENT, move-in condition and a must see! Upon entering this stately home, you are greeted by soaring ceilings, a grand staircase, and beautiful hardwood floors. Floor to ceiling windows provide unparalleled beauty with its wooded, wetland views. The gourmet kitchen features stainless appliances, abundant counter and cabinet space, a five burner gas stove in a large center island. Also includes double ovens! Separate area being used as office nook could also function as butlers pantry or wine bar. There are dual masters in this home. Main floor master features </a:t>
            </a:r>
            <a:r>
              <a:rPr lang="en-US" sz="1100" dirty="0" err="1">
                <a:solidFill>
                  <a:schemeClr val="tx2"/>
                </a:solidFill>
                <a:latin typeface="Arial" panose="020B0604020202020204" pitchFamily="34" charset="0"/>
                <a:cs typeface="Arial" panose="020B0604020202020204" pitchFamily="34" charset="0"/>
              </a:rPr>
              <a:t>french</a:t>
            </a:r>
            <a:r>
              <a:rPr lang="en-US" sz="1100" dirty="0">
                <a:solidFill>
                  <a:schemeClr val="tx2"/>
                </a:solidFill>
                <a:latin typeface="Arial" panose="020B0604020202020204" pitchFamily="34" charset="0"/>
                <a:cs typeface="Arial" panose="020B0604020202020204" pitchFamily="34" charset="0"/>
              </a:rPr>
              <a:t> doors, leading to pergola covered deck, large Jacuzzi tub, and dual sinks and closets. Enjoy an elevator ride to the 3rd story where you will find additional master and 2 other rooms.</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28600"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501980"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79965" y="682672"/>
            <a:ext cx="3829081" cy="254386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5290"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83635"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20326"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78245"/>
            <a:ext cx="3827678" cy="253852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a:solidFill>
                  <a:schemeClr val="tx2"/>
                </a:solidFill>
                <a:latin typeface="Arial" panose="020B0604020202020204" pitchFamily="34" charset="0"/>
                <a:cs typeface="Arial" panose="020B0604020202020204" pitchFamily="34" charset="0"/>
              </a:rPr>
              <a:t>4165 Club Course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20016927</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$679,000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4,537 sf</a:t>
            </a:r>
          </a:p>
        </p:txBody>
      </p:sp>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6945" y="8071640"/>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29013"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65539"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83802"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02065"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20326"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47276" y="3355386"/>
            <a:ext cx="1188720" cy="786384"/>
          </a:xfrm>
          <a:prstGeom prst="rect">
            <a:avLst/>
          </a:prstGeom>
        </p:spPr>
      </p:pic>
      <p:sp>
        <p:nvSpPr>
          <p:cNvPr id="22" name="Rectangle 21">
            <a:extLst>
              <a:ext uri="{FF2B5EF4-FFF2-40B4-BE49-F238E27FC236}">
                <a16:creationId xmlns:a16="http://schemas.microsoft.com/office/drawing/2014/main" id="{00F4F7AA-EC32-4E24-9007-E18F14EDD9F5}"/>
              </a:ext>
            </a:extLst>
          </p:cNvPr>
          <p:cNvSpPr/>
          <p:nvPr/>
        </p:nvSpPr>
        <p:spPr>
          <a:xfrm>
            <a:off x="241407" y="5547447"/>
            <a:ext cx="7725344" cy="2462213"/>
          </a:xfrm>
          <a:prstGeom prst="rect">
            <a:avLst/>
          </a:prstGeom>
        </p:spPr>
        <p:txBody>
          <a:bodyPr wrap="square" numCol="2" anchor="ctr">
            <a:spAutoFit/>
          </a:bodyPr>
          <a:lstStyle/>
          <a:p>
            <a:r>
              <a:rPr lang="en-US" sz="1100" b="1" u="sng" dirty="0">
                <a:solidFill>
                  <a:schemeClr val="tx2"/>
                </a:solidFill>
                <a:latin typeface="Arial" panose="020B0604020202020204" pitchFamily="34" charset="0"/>
                <a:cs typeface="Arial" panose="020B0604020202020204" pitchFamily="34" charset="0"/>
              </a:rPr>
              <a:t>Additional Features:</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Finished elevator with access to all three floors</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Full first floor apartment with separate entrance, full kitchen, and separate laundry room (perfect for in-laws, guests, or grown children)</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Central Vac system</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Decorative Fireplace in Great Room</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Custom Roman shades (which will convey)</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Nadeau mirrors in bathrooms convey</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Bermuda shutters</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Professionally landscaped yard by </a:t>
            </a:r>
            <a:r>
              <a:rPr lang="en-US" sz="1100" dirty="0" err="1">
                <a:solidFill>
                  <a:schemeClr val="tx2"/>
                </a:solidFill>
                <a:latin typeface="Arial" panose="020B0604020202020204" pitchFamily="34" charset="0"/>
                <a:cs typeface="Arial" panose="020B0604020202020204" pitchFamily="34" charset="0"/>
              </a:rPr>
              <a:t>Flowertown</a:t>
            </a:r>
            <a:r>
              <a:rPr lang="en-US" sz="1100" dirty="0">
                <a:solidFill>
                  <a:schemeClr val="tx2"/>
                </a:solidFill>
                <a:latin typeface="Arial" panose="020B0604020202020204" pitchFamily="34" charset="0"/>
                <a:cs typeface="Arial" panose="020B0604020202020204" pitchFamily="34" charset="0"/>
              </a:rPr>
              <a:t> Garden Center</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Irrigation system</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Large walk in closets in every room</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Multi level deck with half screened in on each level.</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Gas grill connections on both decks, perfect for entertaining</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Located on wetlands with abundant wildlife</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Gated Community</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Arthur Hills designed, award winning golf course</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Junior Olympic size 25 meter pool</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City Champion swim team</a:t>
            </a:r>
          </a:p>
          <a:p>
            <a:pPr marL="285750" indent="-285750">
              <a:buFont typeface="Arial" panose="020B0604020202020204" pitchFamily="34" charset="0"/>
              <a:buChar char="•"/>
            </a:pPr>
            <a:endParaRPr lang="en-US" sz="1100" dirty="0">
              <a:solidFill>
                <a:schemeClr val="tx2"/>
              </a:solidFill>
              <a:latin typeface="Arial" panose="020B0604020202020204" pitchFamily="34" charset="0"/>
              <a:cs typeface="Arial" panose="020B0604020202020204" pitchFamily="34" charset="0"/>
            </a:endParaRPr>
          </a:p>
          <a:p>
            <a:r>
              <a:rPr lang="en-US" sz="1100" b="1" u="sng" dirty="0">
                <a:solidFill>
                  <a:schemeClr val="tx2"/>
                </a:solidFill>
                <a:latin typeface="Arial" panose="020B0604020202020204" pitchFamily="34" charset="0"/>
                <a:cs typeface="Arial" panose="020B0604020202020204" pitchFamily="34" charset="0"/>
              </a:rPr>
              <a:t>Third Floor Features:</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Master with claw foot tub, separate shower, dual sinks, access to third floor front porch</a:t>
            </a:r>
          </a:p>
          <a:p>
            <a:pPr marL="285750" indent="-285750">
              <a:buFont typeface="Arial" panose="020B0604020202020204" pitchFamily="34" charset="0"/>
              <a:buChar char="•"/>
            </a:pPr>
            <a:r>
              <a:rPr lang="en-US" sz="1100" dirty="0">
                <a:solidFill>
                  <a:schemeClr val="tx2"/>
                </a:solidFill>
                <a:latin typeface="Arial" panose="020B0604020202020204" pitchFamily="34" charset="0"/>
                <a:cs typeface="Arial" panose="020B0604020202020204" pitchFamily="34" charset="0"/>
              </a:rPr>
              <a:t>Another room with access to third floor porch</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509</TotalTime>
  <Words>361</Words>
  <Application>Microsoft Office PowerPoint</Application>
  <PresentationFormat>Custom</PresentationFormat>
  <Paragraphs>39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88</cp:revision>
  <dcterms:created xsi:type="dcterms:W3CDTF">2006-08-16T00:00:00Z</dcterms:created>
  <dcterms:modified xsi:type="dcterms:W3CDTF">2020-06-22T14:37:02Z</dcterms:modified>
</cp:coreProperties>
</file>