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12" y="21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28031"/>
            <a:ext cx="7772400" cy="2256101"/>
          </a:xfrm>
        </p:spPr>
        <p:txBody>
          <a:bodyPr anchor="ctr">
            <a:no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Priced to sell and move-in condition. Beautiful 4 bedroom, 3 full baths, 2 half bath located on large marsh front lot. 2 full master suites, 1 upstairs and 1 downstairs. Both master baths have separate walk in showers and jetted tubs and granite vanity tops. Interior of home features central vacuum system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crown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moldings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Australian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cypress hardwood floors in living areas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kitchen, library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master bedroom and stairs. Tile floor in all bathrooms. Family room has a beautiful granite fireplace surround and fireplace also in living room. The gourmet kitchen has granite counter tops. Exterior features include architectural shingles,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Hardi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-Plank siding, 3 car garage, Enclosed metal fence and invisible fence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deck, porch, screen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porch. Poplar Grove is a gated community with boat ramp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dock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 and club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772400" cy="1066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cap="small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4165 Duck Club Rd</a:t>
            </a:r>
            <a:endParaRPr lang="en-US" sz="3600" cap="small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Poplar Grove ~ Ravenel ~ 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MLS# 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1410384 ~ $768,500</a:t>
            </a:r>
            <a:endParaRPr lang="en-US" sz="18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harleston SC Real E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50" y="-433388"/>
            <a:ext cx="34290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8627239"/>
            <a:ext cx="7772400" cy="14311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cap="small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 Bennett</a:t>
            </a:r>
            <a:endParaRPr lang="en-US" sz="2800" cap="small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-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(843)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708-8300</a:t>
            </a:r>
          </a:p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jockbennet@gmail.com</a:t>
            </a:r>
          </a:p>
          <a:p>
            <a:pPr algn="ctr"/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Harbourtowne</a:t>
            </a:r>
            <a:r>
              <a:rPr lang="en-US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 Estate | </a:t>
            </a: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 Marina Drive, </a:t>
            </a:r>
            <a:r>
              <a:rPr lang="en-US" sz="11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| </a:t>
            </a:r>
            <a:r>
              <a:rPr lang="en-US" sz="11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Island, SC 29492</a:t>
            </a:r>
          </a:p>
        </p:txBody>
      </p:sp>
      <p:sp>
        <p:nvSpPr>
          <p:cNvPr id="2" name="Rectangle 1"/>
          <p:cNvSpPr/>
          <p:nvPr/>
        </p:nvSpPr>
        <p:spPr>
          <a:xfrm>
            <a:off x="73637" y="4085327"/>
            <a:ext cx="7625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Country </a:t>
            </a:r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Living Yet Close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Charleston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5552" y="4851653"/>
            <a:ext cx="7321296" cy="1033272"/>
            <a:chOff x="228600" y="4757928"/>
            <a:chExt cx="7321296" cy="10332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4757928"/>
              <a:ext cx="1377696" cy="103327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4757928"/>
              <a:ext cx="1377696" cy="103327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4757928"/>
              <a:ext cx="1377696" cy="103327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757928"/>
              <a:ext cx="1377696" cy="103327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35439" y="1309906"/>
            <a:ext cx="7701522" cy="2532315"/>
            <a:chOff x="35439" y="1514631"/>
            <a:chExt cx="7701522" cy="25323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8" r="8078"/>
            <a:stretch/>
          </p:blipFill>
          <p:spPr>
            <a:xfrm>
              <a:off x="35439" y="1514631"/>
              <a:ext cx="3774561" cy="2532315"/>
            </a:xfrm>
            <a:prstGeom prst="rect">
              <a:avLst/>
            </a:prstGeom>
            <a:ln w="28575" cap="sq">
              <a:solidFill>
                <a:schemeClr val="bg2">
                  <a:lumMod val="90000"/>
                </a:schemeClr>
              </a:solidFill>
              <a:miter lim="800000"/>
            </a:ln>
            <a:effectLst/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6"/>
            <a:stretch/>
          </p:blipFill>
          <p:spPr>
            <a:xfrm>
              <a:off x="3962400" y="1514631"/>
              <a:ext cx="3774561" cy="2532315"/>
            </a:xfrm>
            <a:prstGeom prst="rect">
              <a:avLst/>
            </a:prstGeom>
            <a:ln w="28575" cap="sq">
              <a:solidFill>
                <a:schemeClr val="bg2">
                  <a:lumMod val="90000"/>
                </a:schemeClr>
              </a:solidFill>
              <a:miter lim="800000"/>
            </a:ln>
          </p:spPr>
        </p:pic>
      </p:grpSp>
    </p:spTree>
    <p:extLst>
      <p:ext uri="{BB962C8B-B14F-4D97-AF65-F5344CB8AC3E}">
        <p14:creationId xmlns:p14="http://schemas.microsoft.com/office/powerpoint/2010/main" val="2610281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198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10</cp:revision>
  <dcterms:created xsi:type="dcterms:W3CDTF">2006-08-16T00:00:00Z</dcterms:created>
  <dcterms:modified xsi:type="dcterms:W3CDTF">2014-08-20T21:33:23Z</dcterms:modified>
</cp:coreProperties>
</file>