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4167" y="122299"/>
            <a:ext cx="4904069" cy="3379925"/>
          </a:xfrm>
          <a:prstGeom prst="rect">
            <a:avLst/>
          </a:prstGeom>
          <a:ln>
            <a:noFill/>
          </a:ln>
        </p:spPr>
      </p:pic>
      <p:sp>
        <p:nvSpPr>
          <p:cNvPr id="3" name="Subtitle 2"/>
          <p:cNvSpPr>
            <a:spLocks noGrp="1"/>
          </p:cNvSpPr>
          <p:nvPr>
            <p:ph type="subTitle" idx="1"/>
          </p:nvPr>
        </p:nvSpPr>
        <p:spPr>
          <a:xfrm>
            <a:off x="1" y="4756597"/>
            <a:ext cx="7772400" cy="2386758"/>
          </a:xfrm>
        </p:spPr>
        <p:txBody>
          <a:bodyPr anchor="ctr">
            <a:noAutofit/>
          </a:bodyPr>
          <a:lstStyle/>
          <a:p>
            <a:r>
              <a:rPr lang="en-US" sz="1800" b="1" i="1" dirty="0">
                <a:solidFill>
                  <a:schemeClr val="tx1">
                    <a:lumMod val="50000"/>
                  </a:schemeClr>
                </a:solidFill>
                <a:latin typeface="Century Gothic" panose="020B0502020202020204" pitchFamily="34" charset="0"/>
              </a:rPr>
              <a:t>Do not miss this fully renovated, practically brand new home. </a:t>
            </a:r>
          </a:p>
          <a:p>
            <a:endParaRPr lang="en-US" sz="1800" dirty="0">
              <a:solidFill>
                <a:schemeClr val="tx1">
                  <a:lumMod val="50000"/>
                </a:schemeClr>
              </a:solidFill>
              <a:latin typeface="Century Gothic" panose="020B0502020202020204" pitchFamily="34" charset="0"/>
            </a:endParaRPr>
          </a:p>
          <a:p>
            <a:r>
              <a:rPr lang="en-US" sz="1800" dirty="0">
                <a:solidFill>
                  <a:schemeClr val="tx1">
                    <a:lumMod val="50000"/>
                  </a:schemeClr>
                </a:solidFill>
                <a:latin typeface="Century Gothic" panose="020B0502020202020204" pitchFamily="34" charset="0"/>
              </a:rPr>
              <a:t>Home has New Water Heater, New HVAC, New Roof, New Kitchen with Granite, Refinished Hardwood Flooring, New Carpet, and Stainless Steel Appliances, Brand New Bathrooms, Fenced in Backyard, Detached Two Car Garage or Shop in Backyard, with Mature Trees.</a:t>
            </a:r>
          </a:p>
        </p:txBody>
      </p:sp>
      <p:sp>
        <p:nvSpPr>
          <p:cNvPr id="4" name="Rectangle 3"/>
          <p:cNvSpPr/>
          <p:nvPr/>
        </p:nvSpPr>
        <p:spPr>
          <a:xfrm>
            <a:off x="1" y="3509427"/>
            <a:ext cx="7772400" cy="1138773"/>
          </a:xfrm>
          <a:prstGeom prst="rect">
            <a:avLst/>
          </a:prstGeom>
        </p:spPr>
        <p:txBody>
          <a:bodyPr wrap="square">
            <a:spAutoFit/>
          </a:bodyPr>
          <a:lstStyle/>
          <a:p>
            <a:pPr algn="ctr"/>
            <a:r>
              <a:rPr lang="en-US" sz="2800" b="1" dirty="0">
                <a:ln w="3175">
                  <a:noFill/>
                </a:ln>
                <a:solidFill>
                  <a:schemeClr val="tx1">
                    <a:lumMod val="50000"/>
                  </a:schemeClr>
                </a:solidFill>
                <a:latin typeface="Century Gothic" panose="020B0502020202020204" pitchFamily="34" charset="0"/>
              </a:rPr>
              <a:t>416 Forest Circle</a:t>
            </a:r>
          </a:p>
          <a:p>
            <a:pPr algn="ctr"/>
            <a:r>
              <a:rPr lang="en-US" b="1" dirty="0">
                <a:ln w="3175">
                  <a:noFill/>
                </a:ln>
                <a:solidFill>
                  <a:schemeClr val="tx1">
                    <a:lumMod val="50000"/>
                  </a:schemeClr>
                </a:solidFill>
                <a:latin typeface="Century Gothic" panose="020B0502020202020204" pitchFamily="34" charset="0"/>
              </a:rPr>
              <a:t>Oakdale Estates </a:t>
            </a:r>
            <a:r>
              <a:rPr lang="en-US" b="1" dirty="0">
                <a:ln w="3175">
                  <a:noFill/>
                </a:ln>
                <a:solidFill>
                  <a:schemeClr val="tx1">
                    <a:lumMod val="50000"/>
                  </a:schemeClr>
                </a:solidFill>
                <a:latin typeface="Trebuchet MS" panose="020B0603020202020204" pitchFamily="34" charset="0"/>
              </a:rPr>
              <a:t>· </a:t>
            </a:r>
            <a:r>
              <a:rPr lang="en-US" b="1" dirty="0">
                <a:ln w="3175">
                  <a:noFill/>
                </a:ln>
                <a:solidFill>
                  <a:schemeClr val="tx1">
                    <a:lumMod val="50000"/>
                  </a:schemeClr>
                </a:solidFill>
                <a:latin typeface="Century Gothic" panose="020B0502020202020204" pitchFamily="34" charset="0"/>
              </a:rPr>
              <a:t>Summerville</a:t>
            </a:r>
          </a:p>
          <a:p>
            <a:pPr algn="ctr"/>
            <a:r>
              <a:rPr lang="en-US" b="1" dirty="0">
                <a:ln w="3175">
                  <a:noFill/>
                </a:ln>
                <a:solidFill>
                  <a:schemeClr val="tx1">
                    <a:lumMod val="50000"/>
                  </a:schemeClr>
                </a:solidFill>
                <a:latin typeface="Century Gothic" panose="020B0502020202020204" pitchFamily="34" charset="0"/>
              </a:rPr>
              <a:t>MLS# 16024547 </a:t>
            </a:r>
            <a:r>
              <a:rPr lang="en-US" b="1">
                <a:ln w="3175">
                  <a:noFill/>
                </a:ln>
                <a:solidFill>
                  <a:schemeClr val="tx1">
                    <a:lumMod val="50000"/>
                  </a:schemeClr>
                </a:solidFill>
                <a:latin typeface="Trebuchet MS" panose="020B0603020202020204" pitchFamily="34" charset="0"/>
              </a:rPr>
              <a:t>· </a:t>
            </a:r>
            <a:r>
              <a:rPr lang="en-US" b="1">
                <a:ln w="3175">
                  <a:noFill/>
                </a:ln>
                <a:solidFill>
                  <a:schemeClr val="tx1">
                    <a:lumMod val="50000"/>
                  </a:schemeClr>
                </a:solidFill>
                <a:latin typeface="Century Gothic" panose="020B0502020202020204" pitchFamily="34" charset="0"/>
              </a:rPr>
              <a:t>$199,900</a:t>
            </a:r>
            <a:endParaRPr lang="en-US" sz="1600" b="1" dirty="0">
              <a:ln w="3175">
                <a:noFill/>
              </a:ln>
              <a:solidFill>
                <a:schemeClr val="tx1">
                  <a:lumMod val="50000"/>
                </a:schemeClr>
              </a:solidFill>
              <a:latin typeface="Century Gothic" panose="020B0502020202020204" pitchFamily="34" charset="0"/>
            </a:endParaRPr>
          </a:p>
        </p:txBody>
      </p:sp>
      <p:sp>
        <p:nvSpPr>
          <p:cNvPr id="5" name="Rectangle 4"/>
          <p:cNvSpPr/>
          <p:nvPr/>
        </p:nvSpPr>
        <p:spPr>
          <a:xfrm>
            <a:off x="1" y="2845222"/>
            <a:ext cx="7772399" cy="461665"/>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Palatino Linotype" panose="02040502050505030304" pitchFamily="18" charset="0"/>
              </a:rPr>
              <a:t>$10k Price Reduction!</a:t>
            </a:r>
          </a:p>
        </p:txBody>
      </p:sp>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629" y="8991600"/>
            <a:ext cx="1129571" cy="960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8991600"/>
            <a:ext cx="2462240" cy="892552"/>
          </a:xfrm>
          <a:prstGeom prst="rect">
            <a:avLst/>
          </a:prstGeom>
        </p:spPr>
        <p:txBody>
          <a:bodyPr wrap="square">
            <a:spAutoFit/>
          </a:bodyPr>
          <a:lstStyle/>
          <a:p>
            <a:pPr algn="ctr"/>
            <a:r>
              <a:rPr lang="en-US" sz="1600" b="1" dirty="0">
                <a:solidFill>
                  <a:schemeClr val="tx1">
                    <a:lumMod val="50000"/>
                  </a:schemeClr>
                </a:solidFill>
                <a:latin typeface="Century Gothic" panose="020B0502020202020204" pitchFamily="34" charset="0"/>
              </a:rPr>
              <a:t>Carly </a:t>
            </a:r>
            <a:r>
              <a:rPr lang="en-US" sz="1600" b="1" dirty="0" err="1">
                <a:solidFill>
                  <a:schemeClr val="tx1">
                    <a:lumMod val="50000"/>
                  </a:schemeClr>
                </a:solidFill>
                <a:latin typeface="Century Gothic" panose="020B0502020202020204" pitchFamily="34" charset="0"/>
              </a:rPr>
              <a:t>Jent</a:t>
            </a:r>
            <a:endParaRPr lang="en-US" sz="1600" b="1" dirty="0">
              <a:solidFill>
                <a:schemeClr val="tx1">
                  <a:lumMod val="50000"/>
                </a:schemeClr>
              </a:solidFill>
              <a:latin typeface="Century Gothic" panose="020B0502020202020204" pitchFamily="34" charset="0"/>
            </a:endParaRPr>
          </a:p>
          <a:p>
            <a:pPr algn="ctr"/>
            <a:r>
              <a:rPr lang="en-US" sz="1200" dirty="0">
                <a:solidFill>
                  <a:schemeClr val="tx1">
                    <a:lumMod val="50000"/>
                  </a:schemeClr>
                </a:solidFill>
                <a:latin typeface="Century Gothic" panose="020B0502020202020204" pitchFamily="34" charset="0"/>
              </a:rPr>
              <a:t>(843) 642-6057</a:t>
            </a:r>
          </a:p>
          <a:p>
            <a:pPr algn="ctr"/>
            <a:r>
              <a:rPr lang="en-US" sz="1200" dirty="0">
                <a:solidFill>
                  <a:schemeClr val="tx1">
                    <a:lumMod val="50000"/>
                  </a:schemeClr>
                </a:solidFill>
                <a:latin typeface="Century Gothic" panose="020B0502020202020204" pitchFamily="34" charset="0"/>
              </a:rPr>
              <a:t>carly@scpmx.info</a:t>
            </a:r>
          </a:p>
          <a:p>
            <a:pPr algn="ctr"/>
            <a:r>
              <a:rPr lang="en-US" sz="1200" dirty="0">
                <a:solidFill>
                  <a:schemeClr val="tx1">
                    <a:lumMod val="50000"/>
                  </a:schemeClr>
                </a:solidFill>
                <a:latin typeface="Century Gothic" panose="020B0502020202020204" pitchFamily="34" charset="0"/>
              </a:rPr>
              <a:t>www.scpmx.info</a:t>
            </a:r>
          </a:p>
        </p:txBody>
      </p:sp>
      <p:sp>
        <p:nvSpPr>
          <p:cNvPr id="7" name="Rectangle 6"/>
          <p:cNvSpPr/>
          <p:nvPr/>
        </p:nvSpPr>
        <p:spPr>
          <a:xfrm>
            <a:off x="53068" y="9858345"/>
            <a:ext cx="7719332" cy="200055"/>
          </a:xfrm>
          <a:prstGeom prst="rect">
            <a:avLst/>
          </a:prstGeom>
        </p:spPr>
        <p:txBody>
          <a:bodyPr wrap="square">
            <a:spAutoFit/>
          </a:bodyPr>
          <a:lstStyle/>
          <a:p>
            <a:pPr algn="ctr"/>
            <a:r>
              <a:rPr lang="en-US" sz="700" dirty="0">
                <a:solidFill>
                  <a:schemeClr val="tx1">
                    <a:lumMod val="65000"/>
                  </a:schemeClr>
                </a:solidFill>
                <a:latin typeface="Century Gothic" panose="020B0502020202020204" pitchFamily="34" charset="0"/>
              </a:rPr>
              <a:t>SC Property Services | 1514 Mathis Ferry, Suite 202 | Mt. Pleasant, SC 29464</a:t>
            </a:r>
          </a:p>
        </p:txBody>
      </p:sp>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9629" y="122298"/>
            <a:ext cx="1216152" cy="162153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89629" y="1880688"/>
            <a:ext cx="1216152" cy="16215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9629" y="7143356"/>
            <a:ext cx="2319795" cy="17398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31493" y="7143356"/>
            <a:ext cx="2319795" cy="17398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373357" y="7143356"/>
            <a:ext cx="2319795" cy="17398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10"/>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53006" y="8991600"/>
            <a:ext cx="1040147" cy="960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77000" y="134205"/>
            <a:ext cx="1216152" cy="16215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477000" y="1880687"/>
            <a:ext cx="1216152" cy="1621536"/>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109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Palatino Linotype</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2016-11-03T14:47:52Z</dcterms:modified>
</cp:coreProperties>
</file>