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6/4/2024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6/4/2024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flexmls.com/link.html?1tt31l6ej6zc,18"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172433" y="5616817"/>
            <a:ext cx="2056934" cy="137007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228" b="228"/>
          <a:stretch/>
        </p:blipFill>
        <p:spPr bwMode="auto">
          <a:xfrm>
            <a:off x="0" y="0"/>
            <a:ext cx="8229600" cy="5451143"/>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451142"/>
            <a:ext cx="6096000" cy="3601761"/>
          </a:xfrm>
        </p:spPr>
        <p:txBody>
          <a:bodyPr anchor="ctr">
            <a:noAutofit/>
          </a:bodyPr>
          <a:lstStyle/>
          <a:p>
            <a:r>
              <a:rPr lang="en-US" sz="1200" dirty="0">
                <a:solidFill>
                  <a:srgbClr val="023E5D"/>
                </a:solidFill>
                <a:latin typeface="Trebuchet MS" panose="020B0603020202020204" pitchFamily="34" charset="0"/>
              </a:rPr>
              <a:t>Located in Victory Pointe, an exclusive gated community, on the banks of a picturesque lake overlooking lush marsh and the rolling fairways of Charleston National Golf Course, this home is truly a work of art! Entering the Foyer, you will be captivated by the floating antique wooden beams reclaimed from the1920's Prohibition Era, setting the tone for the exquisite craftsmanship throughout this home. The Kitchen features Thermador Professional Series appliances, custom cabinetry, a large island, and a walk-in Pantry with an additional refrigerator/freezer and antique reclaimed circle-sewn countertops. Off the Kitchen is a separate Dining Room offering a panoramic view! The Family Room is highlighted by a gas fireplace accented by a 75" Frame TV, and flanked by custom built-in bookshelves. 3 sets of Glass Doors open from the Living Room to the back porch that features a built-in </a:t>
            </a:r>
            <a:r>
              <a:rPr lang="en-US" sz="1200" dirty="0" err="1">
                <a:solidFill>
                  <a:srgbClr val="023E5D"/>
                </a:solidFill>
                <a:latin typeface="Trebuchet MS" panose="020B0603020202020204" pitchFamily="34" charset="0"/>
              </a:rPr>
              <a:t>Broilmaster</a:t>
            </a:r>
            <a:r>
              <a:rPr lang="en-US" sz="1200" dirty="0">
                <a:solidFill>
                  <a:srgbClr val="023E5D"/>
                </a:solidFill>
                <a:latin typeface="Trebuchet MS" panose="020B0603020202020204" pitchFamily="34" charset="0"/>
              </a:rPr>
              <a:t> Grill and overlooks a custom patio with built-in firepit and seating! Completing the main level is an elegant Powder Room with floating vanity and a Bedroom with ensuite Bathroom. Whether you take the stairs or the 3-stop elevator, the Primary Suite is sure to impress! With breathtaking views of the lake and fairways, it also features a covered walkout deck. The Bath includes dual vanities, a beautiful soaking tub, an oversized walk-in shower, a wall of custom cabinetry, and an exceedingly large Closet. The 3rd and 4th Bedrooms each have ensuite Baths. The 3-car garage level is spacious enough for a workshop, extra storage, or golf cart.</a:t>
            </a:r>
          </a:p>
        </p:txBody>
      </p:sp>
      <p:sp>
        <p:nvSpPr>
          <p:cNvPr id="17" name="Rectangle 16"/>
          <p:cNvSpPr/>
          <p:nvPr/>
        </p:nvSpPr>
        <p:spPr>
          <a:xfrm>
            <a:off x="1709288" y="9078640"/>
            <a:ext cx="2448825" cy="823302"/>
          </a:xfrm>
          <a:prstGeom prst="rect">
            <a:avLst/>
          </a:prstGeom>
        </p:spPr>
        <p:txBody>
          <a:bodyPr wrap="square">
            <a:spAutoFit/>
          </a:bodyPr>
          <a:lstStyle/>
          <a:p>
            <a:pPr algn="ctr"/>
            <a:r>
              <a:rPr lang="en-US" sz="1600" dirty="0">
                <a:solidFill>
                  <a:srgbClr val="023E5D"/>
                </a:solidFill>
                <a:latin typeface="Trebuchet MS" panose="020B0603020202020204" pitchFamily="34" charset="0"/>
              </a:rPr>
              <a:t>Wendy Arnsdorff</a:t>
            </a:r>
          </a:p>
          <a:p>
            <a:pPr algn="ctr"/>
            <a:r>
              <a:rPr lang="en-US" sz="1050" dirty="0">
                <a:solidFill>
                  <a:srgbClr val="023E5D"/>
                </a:solidFill>
                <a:latin typeface="Trebuchet MS" panose="020B0603020202020204" pitchFamily="34" charset="0"/>
              </a:rPr>
              <a:t>843-364-8619</a:t>
            </a:r>
          </a:p>
          <a:p>
            <a:pPr algn="ctr"/>
            <a:r>
              <a:rPr lang="en-US" sz="1050" dirty="0">
                <a:solidFill>
                  <a:srgbClr val="023E5D"/>
                </a:solidFill>
                <a:latin typeface="Trebuchet MS" panose="020B0603020202020204" pitchFamily="34" charset="0"/>
              </a:rPr>
              <a:t>wendy.arnsdorff@carolinaone.com</a:t>
            </a:r>
            <a:br>
              <a:rPr lang="en-US" sz="1050" dirty="0">
                <a:solidFill>
                  <a:srgbClr val="023E5D"/>
                </a:solidFill>
                <a:latin typeface="Trebuchet MS" panose="020B0603020202020204" pitchFamily="34" charset="0"/>
              </a:rPr>
            </a:br>
            <a:r>
              <a:rPr lang="en-US" sz="1050" dirty="0">
                <a:solidFill>
                  <a:srgbClr val="023E5D"/>
                </a:solidFill>
                <a:latin typeface="Trebuchet MS" panose="020B0603020202020204" pitchFamily="34" charset="0"/>
              </a:rPr>
              <a:t>www.wendyarnsdorff.com</a:t>
            </a:r>
          </a:p>
        </p:txBody>
      </p:sp>
      <p:sp>
        <p:nvSpPr>
          <p:cNvPr id="18" name="Rectangle 17"/>
          <p:cNvSpPr/>
          <p:nvPr/>
        </p:nvSpPr>
        <p:spPr>
          <a:xfrm>
            <a:off x="457200" y="9876201"/>
            <a:ext cx="4953000" cy="200055"/>
          </a:xfrm>
          <a:prstGeom prst="rect">
            <a:avLst/>
          </a:prstGeom>
        </p:spPr>
        <p:txBody>
          <a:bodyPr wrap="square" anchor="ctr">
            <a:spAutoFit/>
          </a:bodyPr>
          <a:lstStyle/>
          <a:p>
            <a:pPr algn="ctr"/>
            <a:r>
              <a:rPr lang="en-US" sz="700" dirty="0">
                <a:solidFill>
                  <a:srgbClr val="023E5D"/>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1877437"/>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FINISHED NEW CONSTRUCTION!!!</a:t>
            </a:r>
          </a:p>
          <a:p>
            <a:pPr algn="r"/>
            <a:r>
              <a:rPr lang="en-US" sz="2800" b="1" i="1">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Agent Open </a:t>
            </a:r>
            <a:r>
              <a:rPr lang="en-US" sz="28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House</a:t>
            </a:r>
          </a:p>
          <a:p>
            <a:pPr algn="r"/>
            <a:r>
              <a:rPr lang="en-US" sz="28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Thursday, June 6</a:t>
            </a:r>
            <a:r>
              <a:rPr lang="en-US" sz="2800" b="1" i="1" baseline="30000"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th</a:t>
            </a:r>
          </a:p>
          <a:p>
            <a:pPr algn="r"/>
            <a:r>
              <a:rPr lang="en-US" sz="28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10:30 - 1:00</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12" y="9145949"/>
            <a:ext cx="1000889" cy="688685"/>
          </a:xfrm>
          <a:prstGeom prst="rect">
            <a:avLst/>
          </a:prstGeom>
        </p:spPr>
      </p:pic>
      <p:sp>
        <p:nvSpPr>
          <p:cNvPr id="2" name="Title 1"/>
          <p:cNvSpPr>
            <a:spLocks noGrp="1"/>
          </p:cNvSpPr>
          <p:nvPr>
            <p:ph type="ctrTitle"/>
          </p:nvPr>
        </p:nvSpPr>
        <p:spPr>
          <a:xfrm>
            <a:off x="0" y="4800599"/>
            <a:ext cx="8229600" cy="650543"/>
          </a:xfrm>
        </p:spPr>
        <p:txBody>
          <a:bodyPr anchor="ctr">
            <a:noAutofit/>
            <a:scene3d>
              <a:camera prst="orthographicFront"/>
              <a:lightRig rig="soft" dir="t">
                <a:rot lat="0" lon="0" rev="17220000"/>
              </a:lightRig>
            </a:scene3d>
            <a:sp3d prstMaterial="softEdge"/>
          </a:bodyPr>
          <a:lstStyle/>
          <a:p>
            <a:r>
              <a:rPr lang="en-US" sz="3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4176 Victory Pointe Drive</a:t>
            </a:r>
            <a:b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Victory Pointe | Mt Pleasant | MLS# 24000984 | $2,950,000</a:t>
            </a:r>
            <a:b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endParaRPr lang="en-US" sz="1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a:hlinkClick r:id="rId5"/>
          </p:cNvPr>
          <p:cNvSpPr/>
          <p:nvPr/>
        </p:nvSpPr>
        <p:spPr>
          <a:xfrm>
            <a:off x="-22862" y="-2398"/>
            <a:ext cx="1827110" cy="1828800"/>
          </a:xfrm>
          <a:prstGeom prst="diagStripe">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217733" y="340082"/>
            <a:ext cx="174118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Take a look</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at this listing!</a:t>
            </a:r>
          </a:p>
        </p:txBody>
      </p:sp>
      <p:pic>
        <p:nvPicPr>
          <p:cNvPr id="9" name="Picture 2" descr="http://photos.flexmls.com/chs/2014102819472819846600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9067437"/>
            <a:ext cx="890692" cy="8457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72433" y="7152569"/>
            <a:ext cx="2056934" cy="1370077"/>
          </a:xfrm>
          <a:prstGeom prst="rect">
            <a:avLst/>
          </a:prstGeom>
          <a:ln>
            <a:noFill/>
          </a:ln>
          <a:effectLst/>
        </p:spPr>
      </p:pic>
      <p:pic>
        <p:nvPicPr>
          <p:cNvPr id="4" name="Picture 3">
            <a:extLst>
              <a:ext uri="{FF2B5EF4-FFF2-40B4-BE49-F238E27FC236}">
                <a16:creationId xmlns:a16="http://schemas.microsoft.com/office/drawing/2014/main" id="{CB187310-77ED-6064-0EA6-5EC03093168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72666" y="8688322"/>
            <a:ext cx="2056934" cy="1370077"/>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786</TotalTime>
  <Words>356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4176 Victory Pointe Drive Victory Pointe | Mt Pleasant | MLS# 24000984 | $2,950,000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107</cp:revision>
  <dcterms:created xsi:type="dcterms:W3CDTF">2006-08-16T00:00:00Z</dcterms:created>
  <dcterms:modified xsi:type="dcterms:W3CDTF">2024-06-04T13:31:40Z</dcterms:modified>
</cp:coreProperties>
</file>