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291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Century 21 Properties Plus | 3301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Salterbeck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Ct Suite 100 | Mt. Pleasant, SC 29466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Century Gothic" panose="020B0502020202020204" pitchFamily="34" charset="0"/>
              </a:rPr>
              <a:t>Penelope Hayes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O - 843-856-0021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C - 843-605-7099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phayes@century21properties.com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5898"/>
            <a:ext cx="7772400" cy="1823812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GREAT OLD VILLAGE LOT w/ modular home. PRICED TO SELL! MOTIVATED SELLER ALL OFFERS WILL be CONSIDERED Keep the modular home or move it to another location and build your dream home! Walking distance or a short bike ride to the best parks, schools, and restaurants. Surrounded by new construction, renovated dwellings and older homes. A waterfront neighborhood, The Old Village is one of the area’s most coveted neighborhoods for families, retirees and young professionals. A true neighborhood, with a commitment to keep its history in the forefront! Conveniently located on the eastern side of the Charleston Harbor.</a:t>
            </a: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76201"/>
            <a:ext cx="441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IncognitoMeridies" panose="00000400000000000000" pitchFamily="2" charset="0"/>
              </a:rPr>
              <a:t>Great Old Village Lot</a:t>
            </a:r>
          </a:p>
          <a:p>
            <a:r>
              <a:rPr lang="en-US" dirty="0" smtClean="0">
                <a:solidFill>
                  <a:srgbClr val="FFC000"/>
                </a:solidFill>
                <a:latin typeface="IncognitoMeridies" panose="00000400000000000000" pitchFamily="2" charset="0"/>
              </a:rPr>
              <a:t>Priced To Sell…Motivated Seller!</a:t>
            </a:r>
            <a:endParaRPr lang="en-US" sz="2800" dirty="0" smtClean="0">
              <a:solidFill>
                <a:srgbClr val="FFC000"/>
              </a:solidFill>
              <a:latin typeface="IncognitoMeridies" panose="000004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863" y="8486001"/>
            <a:ext cx="76666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>
                <a:latin typeface="Century Gothic" panose="020B0502020202020204" pitchFamily="34" charset="0"/>
              </a:rPr>
              <a:t>Just a short walk to dog park</a:t>
            </a:r>
            <a:r>
              <a:rPr lang="en-US" sz="1200" i="1" dirty="0">
                <a:latin typeface="Century Gothic" panose="020B0502020202020204" pitchFamily="34" charset="0"/>
              </a:rPr>
              <a:t>, </a:t>
            </a:r>
            <a:r>
              <a:rPr lang="en-US" sz="1200" i="1" dirty="0" smtClean="0">
                <a:latin typeface="Century Gothic" panose="020B0502020202020204" pitchFamily="34" charset="0"/>
              </a:rPr>
              <a:t>boat landing, and </a:t>
            </a:r>
            <a:r>
              <a:rPr lang="en-US" sz="1200" i="1" dirty="0">
                <a:latin typeface="Century Gothic" panose="020B0502020202020204" pitchFamily="34" charset="0"/>
              </a:rPr>
              <a:t>tennis </a:t>
            </a:r>
            <a:r>
              <a:rPr lang="en-US" sz="1200" i="1" dirty="0" smtClean="0">
                <a:latin typeface="Century Gothic" panose="020B0502020202020204" pitchFamily="34" charset="0"/>
              </a:rPr>
              <a:t>courts </a:t>
            </a:r>
            <a:endParaRPr lang="en-US" sz="1200" i="1" dirty="0"/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011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417 Ferry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Street |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| MLS#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16001375 |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$350,000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19653"/>
            <a:ext cx="752360" cy="100831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3" name="Group 22"/>
          <p:cNvGrpSpPr/>
          <p:nvPr/>
        </p:nvGrpSpPr>
        <p:grpSpPr>
          <a:xfrm>
            <a:off x="52863" y="7162799"/>
            <a:ext cx="7666675" cy="1371601"/>
            <a:chOff x="51433" y="7357553"/>
            <a:chExt cx="7666675" cy="137160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7357554"/>
              <a:ext cx="2926080" cy="13716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627" y="7357553"/>
              <a:ext cx="1165431" cy="13716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9171" y="7357553"/>
              <a:ext cx="2928937" cy="137160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52863" y="1744560"/>
            <a:ext cx="7666675" cy="3513240"/>
            <a:chOff x="51433" y="1752600"/>
            <a:chExt cx="7666675" cy="351324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3162298"/>
              <a:ext cx="3803904" cy="21035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3171" y="1752600"/>
              <a:ext cx="2746058" cy="13716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1752600"/>
              <a:ext cx="2437448" cy="13716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660" y="1752600"/>
              <a:ext cx="2437448" cy="13716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4204" y="3162298"/>
              <a:ext cx="3803904" cy="2103542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175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2016-03-12T14:50:09Z</dcterms:modified>
</cp:coreProperties>
</file>