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2628" y="9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729153"/>
            <a:ext cx="7772400" cy="13292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9707880"/>
            <a:ext cx="7772400" cy="274320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Century 21 Properties Plus | 3301 </a:t>
            </a:r>
            <a:r>
              <a:rPr lang="en-US" sz="12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Salterbeck</a:t>
            </a:r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 Ct Suite 100 | Mt. Pleasant, SC 29466</a:t>
            </a:r>
          </a:p>
        </p:txBody>
      </p:sp>
      <p:sp>
        <p:nvSpPr>
          <p:cNvPr id="5" name="Rectangle 4"/>
          <p:cNvSpPr/>
          <p:nvPr/>
        </p:nvSpPr>
        <p:spPr>
          <a:xfrm>
            <a:off x="3505200" y="76200"/>
            <a:ext cx="4267200" cy="8156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400" b="1" dirty="0" smtClean="0">
                <a:latin typeface="Century Gothic" panose="020B0502020202020204" pitchFamily="34" charset="0"/>
              </a:rPr>
              <a:t>Penelope Hayes</a:t>
            </a:r>
          </a:p>
          <a:p>
            <a:pPr algn="r"/>
            <a:r>
              <a:rPr lang="pt-BR" sz="1100" dirty="0">
                <a:latin typeface="Century Gothic" panose="020B0502020202020204" pitchFamily="34" charset="0"/>
              </a:rPr>
              <a:t>O - 843-856-0021</a:t>
            </a:r>
          </a:p>
          <a:p>
            <a:pPr algn="r"/>
            <a:r>
              <a:rPr lang="pt-BR" sz="1100" dirty="0">
                <a:latin typeface="Century Gothic" panose="020B0502020202020204" pitchFamily="34" charset="0"/>
              </a:rPr>
              <a:t>C - 843-605-7099</a:t>
            </a:r>
          </a:p>
          <a:p>
            <a:pPr algn="r"/>
            <a:r>
              <a:rPr lang="pt-BR" sz="1100" dirty="0">
                <a:latin typeface="Century Gothic" panose="020B0502020202020204" pitchFamily="34" charset="0"/>
              </a:rPr>
              <a:t>phayes@century21properties.com</a:t>
            </a:r>
            <a:endParaRPr lang="en-US" sz="1100" dirty="0">
              <a:latin typeface="Century Gothic" panose="020B0502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295898"/>
            <a:ext cx="7772400" cy="1823812"/>
          </a:xfrm>
        </p:spPr>
        <p:txBody>
          <a:bodyPr anchor="ctr">
            <a:noAutofit/>
          </a:bodyPr>
          <a:lstStyle/>
          <a:p>
            <a:r>
              <a:rPr lang="en-US" sz="1400" dirty="0">
                <a:latin typeface="Century Gothic" panose="020B0502020202020204" pitchFamily="34" charset="0"/>
              </a:rPr>
              <a:t>GREAT OLD VILLAGE LOT w/ modular home. PRICED TO SELL! MOTIVATED SELLER ALL OFFERS WILL be CONSIDERED Keep the modular home or move it to another location and build your dream home! Walking distance or a short bike ride to the best parks, schools, and restaurants. Surrounded by new construction, renovated dwellings and older homes. A waterfront neighborhood, The Old Village is one of the area’s most coveted neighborhoods for families, retirees and young professionals. A true neighborhood, with a commitment to keep its history in the forefront! Conveniently located on the eastern side of the Charleston Harbor.</a:t>
            </a:r>
            <a:endParaRPr lang="en-US" sz="1400" dirty="0" smtClean="0">
              <a:latin typeface="Century Gothic" panose="020B0502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990600" y="76201"/>
            <a:ext cx="441959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solidFill>
                  <a:srgbClr val="C00000"/>
                </a:solidFill>
                <a:latin typeface="IncognitoMeridies" panose="00000400000000000000" pitchFamily="2" charset="0"/>
              </a:rPr>
              <a:t>Great Old Village Lot</a:t>
            </a:r>
          </a:p>
          <a:p>
            <a:r>
              <a:rPr lang="en-US" dirty="0">
                <a:solidFill>
                  <a:srgbClr val="FFC000"/>
                </a:solidFill>
                <a:latin typeface="IncognitoMeridies" panose="00000400000000000000" pitchFamily="2" charset="0"/>
              </a:rPr>
              <a:t>Drastically Reduced …</a:t>
            </a:r>
            <a:r>
              <a:rPr lang="en-US" dirty="0" smtClean="0">
                <a:solidFill>
                  <a:srgbClr val="FFC000"/>
                </a:solidFill>
                <a:latin typeface="IncognitoMeridies" panose="00000400000000000000" pitchFamily="2" charset="0"/>
              </a:rPr>
              <a:t>Motivated Seller!</a:t>
            </a:r>
            <a:endParaRPr lang="en-US" sz="2800" dirty="0" smtClean="0">
              <a:solidFill>
                <a:srgbClr val="FFC000"/>
              </a:solidFill>
              <a:latin typeface="IncognitoMeridies" panose="00000400000000000000" pitchFamily="2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2863" y="8486001"/>
            <a:ext cx="766667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i="1" dirty="0" smtClean="0">
                <a:latin typeface="Century Gothic" panose="020B0502020202020204" pitchFamily="34" charset="0"/>
              </a:rPr>
              <a:t>Just a short walk to dog park</a:t>
            </a:r>
            <a:r>
              <a:rPr lang="en-US" sz="1200" i="1" dirty="0">
                <a:latin typeface="Century Gothic" panose="020B0502020202020204" pitchFamily="34" charset="0"/>
              </a:rPr>
              <a:t>, </a:t>
            </a:r>
            <a:r>
              <a:rPr lang="en-US" sz="1200" i="1" dirty="0" smtClean="0">
                <a:latin typeface="Century Gothic" panose="020B0502020202020204" pitchFamily="34" charset="0"/>
              </a:rPr>
              <a:t>boat landing, and </a:t>
            </a:r>
            <a:r>
              <a:rPr lang="en-US" sz="1200" i="1" dirty="0">
                <a:latin typeface="Century Gothic" panose="020B0502020202020204" pitchFamily="34" charset="0"/>
              </a:rPr>
              <a:t>tennis </a:t>
            </a:r>
            <a:r>
              <a:rPr lang="en-US" sz="1200" i="1" dirty="0" smtClean="0">
                <a:latin typeface="Century Gothic" panose="020B0502020202020204" pitchFamily="34" charset="0"/>
              </a:rPr>
              <a:t>courts </a:t>
            </a:r>
            <a:endParaRPr lang="en-US" sz="1200" i="1" dirty="0"/>
          </a:p>
        </p:txBody>
      </p:sp>
      <p:sp>
        <p:nvSpPr>
          <p:cNvPr id="6" name="Rectangle 5"/>
          <p:cNvSpPr/>
          <p:nvPr/>
        </p:nvSpPr>
        <p:spPr>
          <a:xfrm>
            <a:off x="0" y="1066800"/>
            <a:ext cx="7772400" cy="587752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1176011"/>
            <a:ext cx="7772400" cy="369332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417 Ferry </a:t>
            </a:r>
            <a:r>
              <a:rPr lang="en-US" sz="1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Street | </a:t>
            </a:r>
            <a:r>
              <a:rPr lang="en-US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Mount Pleasant | MLS# </a:t>
            </a:r>
            <a:r>
              <a:rPr lang="en-US" sz="1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16001375 | </a:t>
            </a:r>
            <a:r>
              <a:rPr lang="en-US" sz="1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$295,000</a:t>
            </a:r>
            <a:endParaRPr lang="en-US" sz="1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200" y="119653"/>
            <a:ext cx="752360" cy="1008317"/>
          </a:xfrm>
          <a:prstGeom prst="rect">
            <a:avLst/>
          </a:prstGeom>
          <a:noFill/>
          <a:ln w="9525">
            <a:solidFill>
              <a:srgbClr val="FFC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grpSp>
        <p:nvGrpSpPr>
          <p:cNvPr id="23" name="Group 22"/>
          <p:cNvGrpSpPr/>
          <p:nvPr/>
        </p:nvGrpSpPr>
        <p:grpSpPr>
          <a:xfrm>
            <a:off x="52863" y="7162799"/>
            <a:ext cx="7666675" cy="1371601"/>
            <a:chOff x="51433" y="7357553"/>
            <a:chExt cx="7666675" cy="1371601"/>
          </a:xfrm>
        </p:grpSpPr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33" y="7357554"/>
              <a:ext cx="2926080" cy="1371600"/>
            </a:xfrm>
            <a:prstGeom prst="rect">
              <a:avLst/>
            </a:prstGeom>
          </p:spPr>
        </p:pic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00627" y="7357553"/>
              <a:ext cx="1165431" cy="1371600"/>
            </a:xfrm>
            <a:prstGeom prst="rect">
              <a:avLst/>
            </a:prstGeom>
          </p:spPr>
        </p:pic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89171" y="7357553"/>
              <a:ext cx="2928937" cy="1371600"/>
            </a:xfrm>
            <a:prstGeom prst="rect">
              <a:avLst/>
            </a:prstGeom>
          </p:spPr>
        </p:pic>
      </p:grpSp>
      <p:grpSp>
        <p:nvGrpSpPr>
          <p:cNvPr id="26" name="Group 25"/>
          <p:cNvGrpSpPr/>
          <p:nvPr/>
        </p:nvGrpSpPr>
        <p:grpSpPr>
          <a:xfrm>
            <a:off x="52863" y="1744560"/>
            <a:ext cx="7666675" cy="3513240"/>
            <a:chOff x="51433" y="1752600"/>
            <a:chExt cx="7666675" cy="3513240"/>
          </a:xfrm>
        </p:grpSpPr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33" y="3162298"/>
              <a:ext cx="3803904" cy="2103542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3171" y="1752600"/>
              <a:ext cx="2746058" cy="1371600"/>
            </a:xfrm>
            <a:prstGeom prst="rect">
              <a:avLst/>
            </a:prstGeom>
          </p:spPr>
        </p:pic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33" y="1752600"/>
              <a:ext cx="2437448" cy="1371600"/>
            </a:xfrm>
            <a:prstGeom prst="rect">
              <a:avLst/>
            </a:prstGeom>
          </p:spPr>
        </p:pic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80660" y="1752600"/>
              <a:ext cx="2437448" cy="1371600"/>
            </a:xfrm>
            <a:prstGeom prst="rect">
              <a:avLst/>
            </a:prstGeom>
          </p:spPr>
        </p:pic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14204" y="3162298"/>
              <a:ext cx="3803904" cy="2103542"/>
            </a:xfrm>
            <a:prstGeom prst="rect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</p:pic>
      </p:grpSp>
    </p:spTree>
    <p:extLst>
      <p:ext uri="{BB962C8B-B14F-4D97-AF65-F5344CB8AC3E}">
        <p14:creationId xmlns:p14="http://schemas.microsoft.com/office/powerpoint/2010/main" val="3084365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176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IncognitoMeridies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34</cp:revision>
  <dcterms:created xsi:type="dcterms:W3CDTF">2006-08-16T00:00:00Z</dcterms:created>
  <dcterms:modified xsi:type="dcterms:W3CDTF">2016-04-05T22:37:25Z</dcterms:modified>
</cp:coreProperties>
</file>