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48" y="17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93"/>
            <a:ext cx="7315200" cy="485887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Complete Remodel to include New Roof, Hardie Plank siding, Tile Flooring, Sheet Rock &amp; Crown Molding, Front Porch, Back Porch, Upgraded fixtures, 2 Car garage with mother-in-law suite/kitchen, decorative concrete and new in ground swimming pool and outside outhouse with shower!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will also leave wall mount flat screen TV in living room. Not your average manufactured home. Please view our photos. This home is amazing!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Complete Remodel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417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Treeline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Springhill :: Moncks Corner, SC 29461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18010644 :: $216,000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2D8B86-9607-48FA-9EE4-8CFFBB28A224}"/>
              </a:ext>
            </a:extLst>
          </p:cNvPr>
          <p:cNvGrpSpPr/>
          <p:nvPr/>
        </p:nvGrpSpPr>
        <p:grpSpPr>
          <a:xfrm>
            <a:off x="5488090" y="3029452"/>
            <a:ext cx="1827110" cy="2030954"/>
            <a:chOff x="5430095" y="2953602"/>
            <a:chExt cx="1827110" cy="2030954"/>
          </a:xfrm>
        </p:grpSpPr>
        <p:sp>
          <p:nvSpPr>
            <p:cNvPr id="5" name="Diagonal Stripe 4"/>
            <p:cNvSpPr/>
            <p:nvPr/>
          </p:nvSpPr>
          <p:spPr>
            <a:xfrm rot="10800000">
              <a:off x="5430095" y="2953602"/>
              <a:ext cx="1827110" cy="1828800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843472">
              <a:off x="5616491" y="3848187"/>
              <a:ext cx="187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Just Reduced!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" y="6362113"/>
            <a:ext cx="1826878" cy="121466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7721764"/>
            <a:ext cx="1826812" cy="1213787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" y="5003599"/>
            <a:ext cx="1826105" cy="121371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401788"/>
            <a:ext cx="850392" cy="346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A48558-561F-445F-A91F-8379DE98A500}"/>
              </a:ext>
            </a:extLst>
          </p:cNvPr>
          <p:cNvSpPr/>
          <p:nvPr/>
        </p:nvSpPr>
        <p:spPr>
          <a:xfrm>
            <a:off x="6102594" y="5664033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$210,000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07D30D-C7BD-4268-8AE1-512105D73B8D}"/>
              </a:ext>
            </a:extLst>
          </p:cNvPr>
          <p:cNvCxnSpPr/>
          <p:nvPr/>
        </p:nvCxnSpPr>
        <p:spPr>
          <a:xfrm flipV="1">
            <a:off x="5105400" y="5786150"/>
            <a:ext cx="990600" cy="159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368</TotalTime>
  <Words>119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417 Treeline Drive Springhill :: Moncks Corner, SC 29461 MLS# 18010644 :: $216,000 3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67</cp:revision>
  <dcterms:created xsi:type="dcterms:W3CDTF">2006-08-16T00:00:00Z</dcterms:created>
  <dcterms:modified xsi:type="dcterms:W3CDTF">2018-07-27T22:16:58Z</dcterms:modified>
</cp:coreProperties>
</file>