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3/25/2021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864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Easy Living Near Summerville Historic District</a:t>
            </a:r>
          </a:p>
        </p:txBody>
      </p:sp>
      <p:sp>
        <p:nvSpPr>
          <p:cNvPr id="3" name="Subtitle 2"/>
          <p:cNvSpPr>
            <a:spLocks noGrp="1"/>
          </p:cNvSpPr>
          <p:nvPr>
            <p:ph type="subTitle" idx="1"/>
          </p:nvPr>
        </p:nvSpPr>
        <p:spPr>
          <a:xfrm>
            <a:off x="0" y="5486400"/>
            <a:ext cx="8229600" cy="1828800"/>
          </a:xfrm>
        </p:spPr>
        <p:txBody>
          <a:bodyPr anchor="ctr">
            <a:noAutofit/>
          </a:bodyPr>
          <a:lstStyle/>
          <a:p>
            <a:r>
              <a:rPr lang="en-US" sz="1400" dirty="0">
                <a:solidFill>
                  <a:schemeClr val="bg1">
                    <a:lumMod val="50000"/>
                  </a:schemeClr>
                </a:solidFill>
                <a:latin typeface="Century Gothic" panose="020B0502020202020204" pitchFamily="34" charset="0"/>
              </a:rPr>
              <a:t>Immaculate and well cared for home in the heart of Summerville. Open floor plan downstairs, oversized master suite with his and hers closets and </a:t>
            </a:r>
            <a:r>
              <a:rPr lang="en-US" sz="1400" dirty="0" err="1">
                <a:solidFill>
                  <a:schemeClr val="bg1">
                    <a:lumMod val="50000"/>
                  </a:schemeClr>
                </a:solidFill>
                <a:latin typeface="Century Gothic" panose="020B0502020202020204" pitchFamily="34" charset="0"/>
              </a:rPr>
              <a:t>en</a:t>
            </a:r>
            <a:r>
              <a:rPr lang="en-US" sz="1400" dirty="0">
                <a:solidFill>
                  <a:schemeClr val="bg1">
                    <a:lumMod val="50000"/>
                  </a:schemeClr>
                </a:solidFill>
                <a:latin typeface="Century Gothic" panose="020B0502020202020204" pitchFamily="34" charset="0"/>
              </a:rPr>
              <a:t> suite bathroom, with new granite recently installed. Two additional bedrooms with a bathroom right off main living area. Good sized FROG and a nice deck off the back of the house. Stainless steel appliances in the open kitchen with a bar top for easy living and plenty of cabinet space. The best part is your proximity to Historic downtown Summerville. It is an easy golf cart ride to all the shops, dining, and attractions this area has to offer. This is a very well cared for home and it shows.</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193738"/>
            <a:ext cx="8229600" cy="1292662"/>
          </a:xfrm>
          <a:prstGeom prst="rect">
            <a:avLst/>
          </a:prstGeom>
          <a:noFill/>
        </p:spPr>
        <p:txBody>
          <a:bodyPr wrap="square">
            <a:spAutoFit/>
          </a:bodyPr>
          <a:lstStyle/>
          <a:p>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417 Waring Street</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Cottages at Shepard Place</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Summerville, SC 29483</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21007680 | $338,656</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315200"/>
            <a:ext cx="2057400" cy="1371600"/>
          </a:xfrm>
          <a:prstGeom prst="rect">
            <a:avLst/>
          </a:prstGeom>
          <a:ln w="3175">
            <a:solidFill>
              <a:schemeClr val="bg1"/>
            </a:solidFill>
          </a:ln>
        </p:spPr>
      </p:pic>
      <p:pic>
        <p:nvPicPr>
          <p:cNvPr id="11" name="Picture 10">
            <a:extLst>
              <a:ext uri="{FF2B5EF4-FFF2-40B4-BE49-F238E27FC236}">
                <a16:creationId xmlns:a16="http://schemas.microsoft.com/office/drawing/2014/main" id="{B528C585-D699-42B3-9C67-C02BD35452B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57400" y="7315200"/>
            <a:ext cx="2057400" cy="1371600"/>
          </a:xfrm>
          <a:prstGeom prst="rect">
            <a:avLst/>
          </a:prstGeom>
          <a:ln w="3175">
            <a:solidFill>
              <a:schemeClr val="bg1"/>
            </a:solidFill>
          </a:ln>
        </p:spPr>
      </p:pic>
      <p:pic>
        <p:nvPicPr>
          <p:cNvPr id="13" name="Picture 12">
            <a:extLst>
              <a:ext uri="{FF2B5EF4-FFF2-40B4-BE49-F238E27FC236}">
                <a16:creationId xmlns:a16="http://schemas.microsoft.com/office/drawing/2014/main" id="{02BE13EF-86A0-432C-923B-154BE4AFC7D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7315200"/>
            <a:ext cx="2057400" cy="1371600"/>
          </a:xfrm>
          <a:prstGeom prst="rect">
            <a:avLst/>
          </a:prstGeom>
          <a:ln w="3175">
            <a:solidFill>
              <a:schemeClr val="bg1"/>
            </a:solidFill>
          </a:ln>
        </p:spPr>
      </p:pic>
      <p:pic>
        <p:nvPicPr>
          <p:cNvPr id="15" name="Picture 14">
            <a:extLst>
              <a:ext uri="{FF2B5EF4-FFF2-40B4-BE49-F238E27FC236}">
                <a16:creationId xmlns:a16="http://schemas.microsoft.com/office/drawing/2014/main" id="{8A18A03D-069E-45C9-87E6-C20FDD3F86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72200" y="7315200"/>
            <a:ext cx="2057400" cy="1371600"/>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727</TotalTime>
  <Words>182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Easy Living Near Summerville Historic District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102</cp:revision>
  <dcterms:created xsi:type="dcterms:W3CDTF">2006-08-16T00:00:00Z</dcterms:created>
  <dcterms:modified xsi:type="dcterms:W3CDTF">2021-03-25T19:56:59Z</dcterms:modified>
</cp:coreProperties>
</file>