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a:stretch/>
        </p:blipFill>
        <p:spPr>
          <a:xfrm>
            <a:off x="2679" y="0"/>
            <a:ext cx="8224242" cy="54864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Price Drop!</a:t>
            </a:r>
          </a:p>
        </p:txBody>
      </p:sp>
      <p:sp>
        <p:nvSpPr>
          <p:cNvPr id="3" name="Subtitle 2"/>
          <p:cNvSpPr>
            <a:spLocks noGrp="1"/>
          </p:cNvSpPr>
          <p:nvPr>
            <p:ph type="subTitle" idx="1"/>
          </p:nvPr>
        </p:nvSpPr>
        <p:spPr>
          <a:xfrm>
            <a:off x="-6477000" y="2767616"/>
            <a:ext cx="4038600" cy="3099783"/>
          </a:xfrm>
        </p:spPr>
        <p:txBody>
          <a:bodyPr anchor="ctr">
            <a:noAutofit/>
          </a:bodyPr>
          <a:lstStyle/>
          <a:p>
            <a:r>
              <a:rPr lang="en-US" sz="1400" dirty="0">
                <a:solidFill>
                  <a:schemeClr val="bg1">
                    <a:lumMod val="50000"/>
                  </a:schemeClr>
                </a:solidFill>
                <a:latin typeface="Century Gothic" panose="020B0502020202020204" pitchFamily="34" charset="0"/>
              </a:rPr>
              <a:t>Immaculate and well cared for home in the heart of Summerville. Open floor plan downstairs, oversized master suite with his and hers closets and </a:t>
            </a:r>
            <a:r>
              <a:rPr lang="en-US" sz="1400" dirty="0" err="1">
                <a:solidFill>
                  <a:schemeClr val="bg1">
                    <a:lumMod val="50000"/>
                  </a:schemeClr>
                </a:solidFill>
                <a:latin typeface="Century Gothic" panose="020B0502020202020204" pitchFamily="34" charset="0"/>
              </a:rPr>
              <a:t>en</a:t>
            </a:r>
            <a:r>
              <a:rPr lang="en-US" sz="1400" dirty="0">
                <a:solidFill>
                  <a:schemeClr val="bg1">
                    <a:lumMod val="50000"/>
                  </a:schemeClr>
                </a:solidFill>
                <a:latin typeface="Century Gothic" panose="020B0502020202020204" pitchFamily="34" charset="0"/>
              </a:rPr>
              <a:t> suite bathroom, with new granite recently installed. Two additional bedrooms with a bathroom right off main living area. Good sized FROG and a nice deck off the back of the house. Stainless steel appliances in the open kitchen with a bar top for easy living and plenty of cabinet space. The best part is your proximity to Historic downtown Summerville. It is an easy golf cart ride to all the shops, dining, and attractions this area has to offer. This is a very well cared for home and it shows.</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470737"/>
            <a:ext cx="8229600" cy="1015663"/>
          </a:xfrm>
          <a:prstGeom prst="rect">
            <a:avLst/>
          </a:prstGeom>
          <a:noFill/>
        </p:spPr>
        <p:txBody>
          <a:bodyPr wrap="square">
            <a:spAutoFit/>
          </a:bodyPr>
          <a:lstStyle/>
          <a:p>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417 Waring Street</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Cottages at Shepard Place | Summerville, SC 29483</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21007680 | $327,656</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7034277"/>
            <a:ext cx="2477170" cy="1652523"/>
          </a:xfrm>
          <a:prstGeom prst="rect">
            <a:avLst/>
          </a:prstGeom>
          <a:ln w="3175">
            <a:solidFill>
              <a:schemeClr val="bg1"/>
            </a:solidFill>
          </a:ln>
        </p:spPr>
      </p:pic>
      <p:pic>
        <p:nvPicPr>
          <p:cNvPr id="11" name="Picture 10">
            <a:extLst>
              <a:ext uri="{FF2B5EF4-FFF2-40B4-BE49-F238E27FC236}">
                <a16:creationId xmlns:a16="http://schemas.microsoft.com/office/drawing/2014/main" id="{B528C585-D699-42B3-9C67-C02BD35452B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76215" y="7034277"/>
            <a:ext cx="2477170" cy="1652523"/>
          </a:xfrm>
          <a:prstGeom prst="rect">
            <a:avLst/>
          </a:prstGeom>
          <a:ln w="3175">
            <a:solidFill>
              <a:schemeClr val="bg1"/>
            </a:solidFill>
          </a:ln>
        </p:spPr>
      </p:pic>
      <p:pic>
        <p:nvPicPr>
          <p:cNvPr id="13" name="Picture 12">
            <a:extLst>
              <a:ext uri="{FF2B5EF4-FFF2-40B4-BE49-F238E27FC236}">
                <a16:creationId xmlns:a16="http://schemas.microsoft.com/office/drawing/2014/main" id="{02BE13EF-86A0-432C-923B-154BE4AFC7D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752430" y="7034277"/>
            <a:ext cx="2477170" cy="1652523"/>
          </a:xfrm>
          <a:prstGeom prst="rect">
            <a:avLst/>
          </a:prstGeom>
          <a:ln w="3175">
            <a:solidFill>
              <a:schemeClr val="bg1"/>
            </a:solidFill>
          </a:ln>
        </p:spPr>
      </p:pic>
      <p:pic>
        <p:nvPicPr>
          <p:cNvPr id="15" name="Picture 14">
            <a:extLst>
              <a:ext uri="{FF2B5EF4-FFF2-40B4-BE49-F238E27FC236}">
                <a16:creationId xmlns:a16="http://schemas.microsoft.com/office/drawing/2014/main" id="{8A18A03D-069E-45C9-87E6-C20FDD3F86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8839200" y="7239000"/>
            <a:ext cx="2057400" cy="1371600"/>
          </a:xfrm>
          <a:prstGeom prst="rect">
            <a:avLst/>
          </a:prstGeom>
          <a:ln w="3175">
            <a:solidFill>
              <a:schemeClr val="bg1"/>
            </a:solidFill>
          </a:ln>
        </p:spPr>
      </p:pic>
      <p:sp>
        <p:nvSpPr>
          <p:cNvPr id="16" name="TextBox 15">
            <a:extLst>
              <a:ext uri="{FF2B5EF4-FFF2-40B4-BE49-F238E27FC236}">
                <a16:creationId xmlns:a16="http://schemas.microsoft.com/office/drawing/2014/main" id="{8D961C21-571C-45AE-B13E-1B27024B1861}"/>
              </a:ext>
            </a:extLst>
          </p:cNvPr>
          <p:cNvSpPr txBox="1"/>
          <p:nvPr/>
        </p:nvSpPr>
        <p:spPr>
          <a:xfrm>
            <a:off x="0" y="5598619"/>
            <a:ext cx="8229600" cy="1323439"/>
          </a:xfrm>
          <a:prstGeom prst="rect">
            <a:avLst/>
          </a:prstGeom>
          <a:noFill/>
        </p:spPr>
        <p:txBody>
          <a:bodyPr wrap="square">
            <a:spAutoFit/>
          </a:bodyPr>
          <a:lstStyle/>
          <a:p>
            <a:pPr algn="ctr"/>
            <a:r>
              <a:rPr lang="en-US" sz="1600" b="0" i="0" dirty="0">
                <a:solidFill>
                  <a:srgbClr val="000000"/>
                </a:solidFill>
                <a:effectLst/>
                <a:latin typeface="Century Gothic" panose="020B0502020202020204" pitchFamily="34" charset="0"/>
              </a:rPr>
              <a:t>$11,000 price drop on this fantastic home a golf cart away from historic downtown Summerville! </a:t>
            </a:r>
          </a:p>
          <a:p>
            <a:pPr algn="ctr"/>
            <a:r>
              <a:rPr lang="en-US" sz="1600" b="0" i="0" dirty="0">
                <a:solidFill>
                  <a:srgbClr val="000000"/>
                </a:solidFill>
                <a:effectLst/>
                <a:latin typeface="Century Gothic" panose="020B0502020202020204" pitchFamily="34" charset="0"/>
              </a:rPr>
              <a:t>There is nothing else priced like it this close to historic downtown. </a:t>
            </a:r>
          </a:p>
          <a:p>
            <a:pPr algn="ctr"/>
            <a:r>
              <a:rPr lang="en-US" sz="1600" b="0" i="0" dirty="0">
                <a:solidFill>
                  <a:srgbClr val="000000"/>
                </a:solidFill>
                <a:effectLst/>
                <a:latin typeface="Century Gothic" panose="020B0502020202020204" pitchFamily="34" charset="0"/>
              </a:rPr>
              <a:t>Updated master bath, hardwoods throughout main living areas, stainless appliances, and a true bargain at $327,656!</a:t>
            </a:r>
            <a:endParaRPr lang="en-US" sz="1600" dirty="0">
              <a:latin typeface="Century Gothic" panose="020B0502020202020204" pitchFamily="34" charset="0"/>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TotalTime>
  <Words>231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Price Drop!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103</cp:revision>
  <dcterms:created xsi:type="dcterms:W3CDTF">2006-08-16T00:00:00Z</dcterms:created>
  <dcterms:modified xsi:type="dcterms:W3CDTF">2021-05-03T19:03:41Z</dcterms:modified>
</cp:coreProperties>
</file>