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65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>
            <a:extLst>
              <a:ext uri="{FF2B5EF4-FFF2-40B4-BE49-F238E27FC236}">
                <a16:creationId xmlns:a16="http://schemas.microsoft.com/office/drawing/2014/main" id="{31AD7AD2-F4C4-4F88-B054-6D24723CE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2433" y="5616817"/>
            <a:ext cx="2056934" cy="137007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r="8648"/>
          <a:stretch/>
        </p:blipFill>
        <p:spPr bwMode="auto">
          <a:xfrm>
            <a:off x="0" y="0"/>
            <a:ext cx="8229600" cy="545114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3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1209"/>
            <a:ext cx="6019800" cy="339727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rgbClr val="023E5D"/>
                </a:solidFill>
                <a:latin typeface="Trebuchet MS" panose="020B0603020202020204" pitchFamily="34" charset="0"/>
              </a:rPr>
              <a:t>Be the first to view this gorgeous new construction home located in the private, gated community of Victory Pointe, overlooking a lake brimming with wildlife, the rolling hills of Charleston National golf course, and a glistening marsh!</a:t>
            </a:r>
          </a:p>
          <a:p>
            <a:endParaRPr lang="en-US" sz="1200" dirty="0">
              <a:solidFill>
                <a:srgbClr val="023E5D"/>
              </a:solidFill>
              <a:latin typeface="Trebuchet MS" panose="020B0603020202020204" pitchFamily="34" charset="0"/>
            </a:endParaRPr>
          </a:p>
          <a:p>
            <a:r>
              <a:rPr lang="en-US" sz="1200" b="1" u="sng" dirty="0">
                <a:solidFill>
                  <a:srgbClr val="023E5D"/>
                </a:solidFill>
                <a:latin typeface="Trebuchet MS" panose="020B0603020202020204" pitchFamily="34" charset="0"/>
              </a:rPr>
              <a:t>DESIGN FEATURES</a:t>
            </a:r>
          </a:p>
          <a:p>
            <a:r>
              <a:rPr lang="en-US" sz="1200" dirty="0">
                <a:solidFill>
                  <a:srgbClr val="023E5D"/>
                </a:solidFill>
                <a:latin typeface="Trebuchet MS" panose="020B0603020202020204" pitchFamily="34" charset="0"/>
              </a:rPr>
              <a:t>Constructed 2023</a:t>
            </a:r>
          </a:p>
          <a:p>
            <a:r>
              <a:rPr lang="en-US" sz="1200" dirty="0">
                <a:solidFill>
                  <a:srgbClr val="023E5D"/>
                </a:solidFill>
                <a:latin typeface="Trebuchet MS" panose="020B0603020202020204" pitchFamily="34" charset="0"/>
              </a:rPr>
              <a:t>Expected Delivery February 2024</a:t>
            </a:r>
          </a:p>
          <a:p>
            <a:r>
              <a:rPr lang="en-US" sz="1200" dirty="0">
                <a:solidFill>
                  <a:srgbClr val="023E5D"/>
                </a:solidFill>
                <a:latin typeface="Trebuchet MS" panose="020B0603020202020204" pitchFamily="34" charset="0"/>
              </a:rPr>
              <a:t>4 Bedrooms | 4.5 Baths</a:t>
            </a:r>
          </a:p>
          <a:p>
            <a:r>
              <a:rPr lang="en-US" sz="1200" dirty="0">
                <a:solidFill>
                  <a:srgbClr val="023E5D"/>
                </a:solidFill>
                <a:latin typeface="Trebuchet MS" panose="020B0603020202020204" pitchFamily="34" charset="0"/>
              </a:rPr>
              <a:t>Master suites on the main and Upstairs</a:t>
            </a:r>
          </a:p>
          <a:p>
            <a:r>
              <a:rPr lang="en-US" sz="1200" dirty="0">
                <a:solidFill>
                  <a:srgbClr val="023E5D"/>
                </a:solidFill>
                <a:latin typeface="Trebuchet MS" panose="020B0603020202020204" pitchFamily="34" charset="0"/>
              </a:rPr>
              <a:t>Open Floor Plan</a:t>
            </a:r>
          </a:p>
          <a:p>
            <a:r>
              <a:rPr lang="en-US" sz="1200" dirty="0">
                <a:solidFill>
                  <a:srgbClr val="023E5D"/>
                </a:solidFill>
                <a:latin typeface="Trebuchet MS" panose="020B0603020202020204" pitchFamily="34" charset="0"/>
              </a:rPr>
              <a:t>10' Ceilings on the main, 9' upstairs</a:t>
            </a:r>
          </a:p>
          <a:p>
            <a:r>
              <a:rPr lang="en-US" sz="1200" dirty="0">
                <a:solidFill>
                  <a:srgbClr val="023E5D"/>
                </a:solidFill>
                <a:latin typeface="Trebuchet MS" panose="020B0603020202020204" pitchFamily="34" charset="0"/>
              </a:rPr>
              <a:t>Full Front and Rear Porches</a:t>
            </a:r>
          </a:p>
          <a:p>
            <a:r>
              <a:rPr lang="en-US" sz="1200" dirty="0">
                <a:solidFill>
                  <a:srgbClr val="023E5D"/>
                </a:solidFill>
                <a:latin typeface="Trebuchet MS" panose="020B0603020202020204" pitchFamily="34" charset="0"/>
              </a:rPr>
              <a:t>Thermador Professional Series Appliances</a:t>
            </a:r>
          </a:p>
          <a:p>
            <a:r>
              <a:rPr lang="en-US" sz="1200" dirty="0">
                <a:solidFill>
                  <a:srgbClr val="023E5D"/>
                </a:solidFill>
                <a:latin typeface="Trebuchet MS" panose="020B0603020202020204" pitchFamily="34" charset="0"/>
              </a:rPr>
              <a:t>Reclaimed Wood Accents</a:t>
            </a:r>
          </a:p>
          <a:p>
            <a:r>
              <a:rPr lang="en-US" sz="1200" dirty="0">
                <a:solidFill>
                  <a:srgbClr val="023E5D"/>
                </a:solidFill>
                <a:latin typeface="Trebuchet MS" panose="020B0603020202020204" pitchFamily="34" charset="0"/>
              </a:rPr>
              <a:t>Hurricane Impact Resistant Windows and Doors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09288" y="9078640"/>
            <a:ext cx="2448825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23E5D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23E5D"/>
                </a:solidFill>
                <a:latin typeface="Trebuchet MS" panose="020B0603020202020204" pitchFamily="34" charset="0"/>
              </a:rPr>
              <a:t>843-364-8619</a:t>
            </a:r>
          </a:p>
          <a:p>
            <a:pPr algn="ctr"/>
            <a:r>
              <a:rPr lang="en-US" sz="1050" dirty="0">
                <a:solidFill>
                  <a:srgbClr val="023E5D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23E5D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23E5D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9876201"/>
            <a:ext cx="4953000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rgbClr val="023E5D"/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Luxury New Construction</a:t>
            </a:r>
          </a:p>
          <a:p>
            <a:r>
              <a:rPr lang="en-US" sz="2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Open House Jan 28</a:t>
            </a:r>
            <a:r>
              <a:rPr lang="en-US" sz="2800" b="1" i="1" baseline="30000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th</a:t>
            </a:r>
            <a:r>
              <a:rPr lang="en-US" sz="2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 ~ 1-3p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12" y="914594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599"/>
            <a:ext cx="8229600" cy="650543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32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4180 Victory Pointe Drive</a:t>
            </a:r>
            <a:br>
              <a:rPr lang="en-US" sz="24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Victory Pointe </a:t>
            </a:r>
            <a:r>
              <a:rPr lang="en-US" sz="1800" cap="none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| Mt </a:t>
            </a:r>
            <a:r>
              <a:rPr lang="en-US" sz="18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Pleasant | MLS# 23028422 | $2,799,000</a:t>
            </a:r>
            <a:br>
              <a:rPr lang="en-US" sz="18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endParaRPr lang="en-US" sz="1200" cap="none" dirty="0">
              <a:ln w="3175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-2133600" y="152400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909406">
            <a:off x="-2491809" y="49488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Open House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Jan 4</a:t>
            </a:r>
            <a:r>
              <a:rPr lang="en-US" sz="18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~ 10a-12p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67437"/>
            <a:ext cx="890692" cy="8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433" y="7152569"/>
            <a:ext cx="2056934" cy="13700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187310-77ED-6064-0EA6-5EC030931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666" y="8688322"/>
            <a:ext cx="2056934" cy="137007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772</TotalTime>
  <Words>164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IncognitoMeridies</vt:lpstr>
      <vt:lpstr>Lucida Sans</vt:lpstr>
      <vt:lpstr>Trebuchet MS</vt:lpstr>
      <vt:lpstr>Wingdings</vt:lpstr>
      <vt:lpstr>Wingdings 2</vt:lpstr>
      <vt:lpstr>Wingdings 3</vt:lpstr>
      <vt:lpstr>Apex</vt:lpstr>
      <vt:lpstr>4180 Victory Pointe Drive Victory Pointe | Mt Pleasant | MLS# 23028422 | $2,799,000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105</cp:revision>
  <dcterms:created xsi:type="dcterms:W3CDTF">2006-08-16T00:00:00Z</dcterms:created>
  <dcterms:modified xsi:type="dcterms:W3CDTF">2024-01-22T20:18:52Z</dcterms:modified>
</cp:coreProperties>
</file>