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B6E"/>
    <a:srgbClr val="E9CC8A"/>
    <a:srgbClr val="CCCC00"/>
    <a:srgbClr val="E4CB94"/>
    <a:srgbClr val="CFAD6F"/>
    <a:srgbClr val="DFC280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248" y="-115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3361" y="-2"/>
            <a:ext cx="5721839" cy="3218533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948088"/>
            <a:ext cx="7315200" cy="3123983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Elevated construction and high-end finishes!</a:t>
            </a:r>
          </a:p>
          <a:p>
            <a:endParaRPr lang="en-US" sz="1200" dirty="0">
              <a:solidFill>
                <a:sysClr val="windowText" lastClr="000000"/>
              </a:solidFill>
              <a:latin typeface="Lucida Sans" panose="020B0602030504020204" pitchFamily="34" charset="0"/>
            </a:endParaRPr>
          </a:p>
          <a:p>
            <a:r>
              <a:rPr lang="en-US" sz="1200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Build your dream home on this cleared corner lot overlooking Kiawah Island Golf Resort's Oak Point Golf Course, a tranquil lagoon, and undevelopable land across the fairway. This amazing proposed construction has a wonderful builder in place, and the lot price is included in the package. High-end finishes featuring 5'' oak flooring and crown molding throughout, tiled bathrooms, 8'' baseboard, elevator shaft with optional elevator, granite countertops, cement fiber siding, gas fireplace, tabby driveway, and a </a:t>
            </a:r>
            <a:r>
              <a:rPr lang="en-US" sz="1200" dirty="0" err="1">
                <a:solidFill>
                  <a:sysClr val="windowText" lastClr="000000"/>
                </a:solidFill>
                <a:latin typeface="Lucida Sans" panose="020B0602030504020204" pitchFamily="34" charset="0"/>
              </a:rPr>
              <a:t>Mahagony</a:t>
            </a:r>
            <a:r>
              <a:rPr lang="en-US" sz="1200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 front door. </a:t>
            </a:r>
          </a:p>
          <a:p>
            <a:endParaRPr lang="en-US" sz="1200" dirty="0">
              <a:solidFill>
                <a:sysClr val="windowText" lastClr="000000"/>
              </a:solidFill>
              <a:latin typeface="Lucida Sans" panose="020B0602030504020204" pitchFamily="34" charset="0"/>
            </a:endParaRPr>
          </a:p>
          <a:p>
            <a:r>
              <a:rPr lang="en-US" sz="1200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Enjoy all that Kiawah River Estates has to offer including golf, tennis, basketball, a clubhouse with pool and fitness room/classes, library, book club, social events, and a community dock and park. Memberships are available in the Kiawah Island Governor's Club or Seabrook Island Club. Kiawah River Estates is located approximately 5 minutes from Seabrook Island, Kiawah Island, </a:t>
            </a:r>
            <a:r>
              <a:rPr lang="en-US" sz="1200" dirty="0" err="1">
                <a:solidFill>
                  <a:sysClr val="windowText" lastClr="000000"/>
                </a:solidFill>
                <a:latin typeface="Lucida Sans" panose="020B0602030504020204" pitchFamily="34" charset="0"/>
              </a:rPr>
              <a:t>Beachwalker</a:t>
            </a:r>
            <a:r>
              <a:rPr lang="en-US" sz="1200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 County Park, Bohicket Marina, and Freshfields Village shopping and dining. It is a lovely 30 minute ride to downtown Charleston. Other house plans are available.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313332"/>
            <a:ext cx="7315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ln w="3175">
                  <a:noFill/>
                </a:ln>
                <a:solidFill>
                  <a:sysClr val="windowText" lastClr="000000"/>
                </a:solidFill>
                <a:latin typeface="Lucida Sans" panose="020B0602030504020204" pitchFamily="34" charset="0"/>
              </a:rPr>
              <a:t>4189 Haulover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solidFill>
                  <a:sysClr val="windowText" lastClr="000000"/>
                </a:solidFill>
                <a:latin typeface="Lucida Sans" panose="020B0602030504020204" pitchFamily="34" charset="0"/>
              </a:rPr>
              <a:t>Johns Island, SC 29455 | MLS# 19027088 | $791,100</a:t>
            </a:r>
            <a:endParaRPr lang="en-US" sz="1050" b="1" i="1" dirty="0">
              <a:ln w="3175">
                <a:noFill/>
              </a:ln>
              <a:solidFill>
                <a:sysClr val="windowText" lastClr="000000"/>
              </a:solidFill>
              <a:latin typeface="Lucida Sans" panose="020B0602030504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23992" y="8240748"/>
            <a:ext cx="4465055" cy="435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73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Lee Lindler</a:t>
            </a:r>
            <a:br>
              <a:rPr lang="en-US" sz="1273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</a:br>
            <a:r>
              <a:rPr lang="en-US" sz="955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Cell (843) 637-0803 | lee@akersellis.com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23611" y="8827888"/>
            <a:ext cx="7065815" cy="316112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727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Akers Ellis Real Estate LLC | 3730 Bohicket Road, Suite 5 | Johns Island, SC 29455</a:t>
            </a:r>
            <a:br>
              <a:rPr lang="en-US" sz="727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</a:br>
            <a:r>
              <a:rPr lang="en-US" sz="727" dirty="0">
                <a:solidFill>
                  <a:sysClr val="windowText" lastClr="000000"/>
                </a:solidFill>
                <a:latin typeface="Lucida Sans" panose="020B0602030504020204" pitchFamily="34" charset="0"/>
              </a:rPr>
              <a:t>akersellis.com</a:t>
            </a: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5644" y="8219119"/>
            <a:ext cx="817192" cy="845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947" y="8419938"/>
            <a:ext cx="1245178" cy="4443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200" cy="567179"/>
          </a:xfrm>
          <a:effectLst/>
        </p:spPr>
        <p:txBody>
          <a:bodyPr anchor="t">
            <a:noAutofit/>
          </a:bodyPr>
          <a:lstStyle/>
          <a:p>
            <a:pPr algn="r"/>
            <a:r>
              <a:rPr lang="en-US" sz="1909" i="1" dirty="0">
                <a:solidFill>
                  <a:schemeClr val="bg2">
                    <a:lumMod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Lucida Sans" panose="020B0602030504020204" pitchFamily="34" charset="0"/>
              </a:rPr>
              <a:t>Kiawah River Estates Proposed Construction</a:t>
            </a:r>
            <a:endParaRPr lang="en-US" sz="1909" dirty="0">
              <a:solidFill>
                <a:schemeClr val="bg2">
                  <a:lumMod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Lucida Sans" panose="020B0602030504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526371-ABF4-44EA-BF35-2005DE574C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1023972"/>
            <a:ext cx="1645920" cy="219455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6" r="16413"/>
          <a:stretch/>
        </p:blipFill>
        <p:spPr>
          <a:xfrm>
            <a:off x="5754965" y="7183931"/>
            <a:ext cx="1371601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47653" y="7183931"/>
            <a:ext cx="13716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8634" y="7183931"/>
            <a:ext cx="1217295" cy="9144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37688E-B2F9-4FF9-A792-5C3E6E4EF2E4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1640" y="7183931"/>
            <a:ext cx="1217295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7DA51BD-AEDA-4D5E-B341-2F9F20510349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4646" y="7183931"/>
            <a:ext cx="1217295" cy="9129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" y="0"/>
            <a:ext cx="1645920" cy="105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258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Kiawah River Estates Proposed Construction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58</cp:revision>
  <dcterms:created xsi:type="dcterms:W3CDTF">2006-08-16T00:00:00Z</dcterms:created>
  <dcterms:modified xsi:type="dcterms:W3CDTF">2020-08-27T23:34:08Z</dcterms:modified>
</cp:coreProperties>
</file>