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5/22/2019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5/22/2019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5/22/2019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5/22/2019</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900" dirty="0"/>
              <a:t>INCREDITIBLE OPPORTUNITY</a:t>
            </a:r>
            <a:endParaRPr lang="en-US" sz="3900" spc="300" dirty="0">
              <a:ln w="10160">
                <a:noFill/>
                <a:prstDash val="solid"/>
              </a:ln>
              <a:solidFill>
                <a:srgbClr val="0070C0"/>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551" y="8570437"/>
            <a:ext cx="953905" cy="1362722"/>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6640" y="9273570"/>
            <a:ext cx="1349159"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574690"/>
            <a:ext cx="3390900" cy="1292662"/>
          </a:xfrm>
          <a:prstGeom prst="rect">
            <a:avLst/>
          </a:prstGeom>
        </p:spPr>
        <p:txBody>
          <a:bodyPr wrap="square">
            <a:spAutoFit/>
          </a:bodyPr>
          <a:lstStyle/>
          <a:p>
            <a:r>
              <a:rPr lang="en-US" sz="1800" b="1" dirty="0">
                <a:solidFill>
                  <a:schemeClr val="accent5">
                    <a:lumMod val="50000"/>
                  </a:schemeClr>
                </a:solidFill>
              </a:rPr>
              <a:t>William R Everett, Jr</a:t>
            </a:r>
          </a:p>
          <a:p>
            <a:endParaRPr lang="en-US" sz="1800" i="1" dirty="0">
              <a:solidFill>
                <a:schemeClr val="accent5">
                  <a:lumMod val="50000"/>
                </a:schemeClr>
              </a:solidFill>
            </a:endParaRPr>
          </a:p>
          <a:p>
            <a:r>
              <a:rPr lang="en-US" sz="1400" dirty="0">
                <a:solidFill>
                  <a:schemeClr val="accent5">
                    <a:lumMod val="50000"/>
                  </a:schemeClr>
                </a:solidFill>
              </a:rPr>
              <a:t>(843) 693-8539– C</a:t>
            </a:r>
            <a:br>
              <a:rPr lang="en-US" sz="1400" dirty="0">
                <a:solidFill>
                  <a:schemeClr val="accent5">
                    <a:lumMod val="50000"/>
                  </a:schemeClr>
                </a:solidFill>
              </a:rPr>
            </a:br>
            <a:r>
              <a:rPr lang="en-US" sz="1400" dirty="0">
                <a:solidFill>
                  <a:schemeClr val="accent5">
                    <a:lumMod val="50000"/>
                  </a:schemeClr>
                </a:solidFill>
              </a:rPr>
              <a:t>(843) 576-2701 – O</a:t>
            </a:r>
          </a:p>
          <a:p>
            <a:r>
              <a:rPr lang="en-US" sz="1400" dirty="0">
                <a:solidFill>
                  <a:schemeClr val="accent5">
                    <a:lumMod val="50000"/>
                  </a:schemeClr>
                </a:solidFill>
              </a:rPr>
              <a:t>bill@theeverettgroup.net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7918" y="1022568"/>
            <a:ext cx="3671644" cy="2464880"/>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08379" y="975360"/>
            <a:ext cx="3697320"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3200" dirty="0">
                <a:ln w="18415" cmpd="sng">
                  <a:solidFill>
                    <a:srgbClr val="FFFFFF"/>
                  </a:solidFill>
                  <a:prstDash val="solid"/>
                </a:ln>
                <a:effectLst>
                  <a:outerShdw blurRad="63500" dir="3600000" algn="tl" rotWithShape="0">
                    <a:srgbClr val="000000">
                      <a:alpha val="70000"/>
                    </a:srgbClr>
                  </a:outerShdw>
                </a:effectLst>
              </a:rPr>
              <a:t>419 Forsythia Ave</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White Gables</a:t>
            </a:r>
          </a:p>
          <a:p>
            <a:pPr algn="r"/>
            <a:r>
              <a:rPr lang="en-US" sz="2400" dirty="0">
                <a:ln w="18415" cmpd="sng">
                  <a:solidFill>
                    <a:srgbClr val="FFFFFF"/>
                  </a:solidFill>
                  <a:prstDash val="solid"/>
                </a:ln>
                <a:effectLst>
                  <a:outerShdw blurRad="63500" dir="3600000" algn="tl" rotWithShape="0">
                    <a:srgbClr val="000000">
                      <a:alpha val="70000"/>
                    </a:srgbClr>
                  </a:outerShdw>
                </a:effectLst>
              </a:rPr>
              <a:t>Summerville, SC 29483</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19009392</a:t>
            </a:r>
          </a:p>
          <a:p>
            <a:pPr algn="r"/>
            <a:r>
              <a:rPr lang="en-US" sz="2400" dirty="0">
                <a:ln w="18415" cmpd="sng">
                  <a:solidFill>
                    <a:srgbClr val="FFFFFF"/>
                  </a:solidFill>
                  <a:prstDash val="solid"/>
                </a:ln>
                <a:effectLst>
                  <a:outerShdw blurRad="63500" dir="3600000" algn="tl" rotWithShape="0">
                    <a:srgbClr val="000000">
                      <a:alpha val="70000"/>
                    </a:srgbClr>
                  </a:outerShdw>
                </a:effectLst>
              </a:rPr>
              <a:t>$269,900</a:t>
            </a: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136640" y="8173014"/>
            <a:ext cx="1371600" cy="914400"/>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136640" y="5957089"/>
            <a:ext cx="1371600" cy="914400"/>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136640" y="3741163"/>
            <a:ext cx="1371600" cy="914400"/>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136640" y="4849126"/>
            <a:ext cx="1371600" cy="914400"/>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3" y="3642360"/>
            <a:ext cx="5904077" cy="4339606"/>
          </a:xfrm>
        </p:spPr>
        <p:txBody>
          <a:bodyPr anchor="ctr">
            <a:noAutofit/>
          </a:bodyPr>
          <a:lstStyle/>
          <a:p>
            <a:r>
              <a:rPr lang="en-US" sz="1200" dirty="0">
                <a:solidFill>
                  <a:srgbClr val="000000"/>
                </a:solidFill>
              </a:rPr>
              <a:t>An Amazing Fully detached two story home is situated on quiet street with sidewalks and is surrounded by a professionally landscaped Fenced yard. This Remarkable home offers 9 ft smooth ceilings, priceless lighting &amp; ceiling fans , has 2 spacious bedrooms with plush w/w carpet, and a loft upstairs. There are several large rooms with distinctive wood flooring on the first floor including the Stylish great room with a cozy fireplace &amp; a music port w/ 2 speakers. The Stunning dining area is perfect for formal dining. The Grand master bedroom suite includes beautiful wood flooring, a huge walk-in closet, a unique holly-wood style master bathroom with exclusive lighting &amp; mirrors, a soaking tub and a separate walk-in shower, selected wood cabinets, and a double vanity granite counter tops. The modern kitchen offer genuine crafted wood cabinets, rare granite counter tops, tile back splash, upgraded stainless built-in appliances and distinctive wood flooring. The light filled breakfast area is perfectly situated for informal meals, snacks or morning coffee. There is a walk-out to a Popular ceramic floor Screened-in porch and the professionally laid stone patio, landscaped fenced yard with atrium. Cook outs anyone?</a:t>
            </a:r>
          </a:p>
          <a:p>
            <a:r>
              <a:rPr lang="en-US" sz="1200" dirty="0">
                <a:solidFill>
                  <a:srgbClr val="000000"/>
                </a:solidFill>
              </a:rPr>
              <a:t>Whole house gutters included at no additional cost. For the energy conscience Buyer, the seller has installed a solar system that has reduced the monthly electricity cost to less than approximately $20.00 monthly. The current Solar System offers an assumable Financing Plan for the purchaser of this home. Information will be provided upon request. Homes like this Beauty are rarely available for sale, so don't procrastinate. BRING YOUR CHECK BOOK! Age, </a:t>
            </a:r>
            <a:r>
              <a:rPr lang="en-US" sz="1200" dirty="0" err="1">
                <a:solidFill>
                  <a:srgbClr val="000000"/>
                </a:solidFill>
              </a:rPr>
              <a:t>sqft</a:t>
            </a:r>
            <a:r>
              <a:rPr lang="en-US" sz="1200" dirty="0">
                <a:solidFill>
                  <a:srgbClr val="000000"/>
                </a:solidFill>
              </a:rPr>
              <a:t>, taxes, acreage, HOA dues, and schools are approximate buyer to verify any and all information deemed necessary.</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136640" y="7065052"/>
            <a:ext cx="1371600" cy="914400"/>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272</TotalTime>
  <Words>376</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INCREDITIBLE OPPORTUNITY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50</cp:revision>
  <dcterms:created xsi:type="dcterms:W3CDTF">2006-08-16T00:00:00Z</dcterms:created>
  <dcterms:modified xsi:type="dcterms:W3CDTF">2019-05-22T14:18:39Z</dcterms:modified>
</cp:coreProperties>
</file>