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50" y="-8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900" dirty="0"/>
              <a:t>FIRECRACKER SPECIAL</a:t>
            </a:r>
            <a:endParaRPr lang="en-US" sz="3900" spc="300" dirty="0">
              <a:ln w="10160">
                <a:noFill/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51" y="8570437"/>
            <a:ext cx="953905" cy="136272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640" y="9273570"/>
            <a:ext cx="1349159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William R Everett, Jr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693-8539–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576-2701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18" y="1022568"/>
            <a:ext cx="3671644" cy="2464880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808379" y="975360"/>
            <a:ext cx="3697320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419 Forsythia Ave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White Gables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Summerville, SC 29483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19009392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$269,900</a:t>
            </a:r>
          </a:p>
        </p:txBody>
      </p:sp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640" y="8173014"/>
            <a:ext cx="137160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640" y="5957089"/>
            <a:ext cx="137160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640" y="3741163"/>
            <a:ext cx="137160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640" y="4849126"/>
            <a:ext cx="137160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3" y="3642360"/>
            <a:ext cx="5904077" cy="4339606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rgbClr val="000000"/>
                </a:solidFill>
              </a:rPr>
              <a:t>An Amazing Fully detached two story home is situated on quiet street with sidewalks and is surrounded by a professionally landscaped Fenced yard. This Remarkable home offers 9 ft smooth ceilings, priceless lighting &amp; ceiling fans , has 2 spacious bedrooms with plush w/w carpet, and a loft upstairs. There are several large rooms with distinctive wood flooring on the first floor including the Stylish great room with a cozy fireplace &amp; a music port w/ 2 speakers. The Stunning dining area is perfect for formal dining. The Grand master bedroom suite includes beautiful wood flooring, a huge walk-in closet, a unique holly-wood style master bathroom with exclusive lighting &amp; mirrors, a soaking tub and a separate walk-in shower, selected wood cabinets, and a double vanity granite counter tops. The modern kitchen offer genuine crafted wood cabinets, rare granite counter tops, tile back splash, upgraded stainless built-in appliances and distinctive wood flooring. The light filled breakfast area is perfectly situated for informal meals, snacks or morning coffee. There is a walk-out to a Popular ceramic floor Screened-in porch and the professionally laid stone patio, landscaped fenced yard with atrium. Cook outs anyone?</a:t>
            </a:r>
          </a:p>
          <a:p>
            <a:r>
              <a:rPr lang="en-US" sz="1300" dirty="0">
                <a:solidFill>
                  <a:srgbClr val="000000"/>
                </a:solidFill>
              </a:rPr>
              <a:t>Whole house gutters included at no additional cost. For the energy conscience Buyer, the seller has installed a solar system that has reduced the monthly electricity cost to less than approximately $20.00 monthly. The current Solar System offers an assumable Financing Plan for the purchaser of this home. 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640" y="7065052"/>
            <a:ext cx="137160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0FA995-A521-4DBA-9C59-730AE71FC70D}"/>
              </a:ext>
            </a:extLst>
          </p:cNvPr>
          <p:cNvSpPr/>
          <p:nvPr/>
        </p:nvSpPr>
        <p:spPr>
          <a:xfrm>
            <a:off x="-3698130" y="2632579"/>
            <a:ext cx="36973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i="1" dirty="0">
                <a:ln w="3175" cmpd="sng">
                  <a:solidFill>
                    <a:srgbClr val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$12,100 Under</a:t>
            </a:r>
          </a:p>
          <a:p>
            <a:pPr algn="ctr"/>
            <a:r>
              <a:rPr lang="en-US" sz="2600" i="1" dirty="0">
                <a:ln w="3175" cmpd="sng">
                  <a:solidFill>
                    <a:srgbClr val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Recent Appraised Value</a:t>
            </a: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273</TotalTime>
  <Words>325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FIRECRACKER SPECIAL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52</cp:revision>
  <dcterms:created xsi:type="dcterms:W3CDTF">2006-08-16T00:00:00Z</dcterms:created>
  <dcterms:modified xsi:type="dcterms:W3CDTF">2019-07-03T23:05:35Z</dcterms:modified>
</cp:coreProperties>
</file>