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806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2285998" cy="7772400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algn="l"/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0"/>
            <a:ext cx="7772400" cy="7772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411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6916" y="6761118"/>
            <a:ext cx="7772400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5999" y="0"/>
            <a:ext cx="76200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22D6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419 King Street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Old Mt Pleasant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Pleasant, SC 29464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18025098</a:t>
            </a:r>
          </a:p>
          <a:p>
            <a:r>
              <a:rPr lang="en-US" sz="1900" dirty="0">
                <a:solidFill>
                  <a:srgbClr val="222D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$849,000</a:t>
            </a:r>
            <a:endParaRPr lang="en-US" sz="1900" i="1" dirty="0">
              <a:solidFill>
                <a:srgbClr val="222D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0400" y="0"/>
            <a:ext cx="30389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 &amp; Sun</a:t>
            </a:r>
          </a:p>
          <a:p>
            <a:pPr algn="r"/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11a-2p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9" y="1937170"/>
            <a:ext cx="1600200" cy="1371600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9" y="316078"/>
            <a:ext cx="1600200" cy="1371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2462699-B34E-42E9-92EA-375339A87D99}"/>
              </a:ext>
            </a:extLst>
          </p:cNvPr>
          <p:cNvSpPr/>
          <p:nvPr/>
        </p:nvSpPr>
        <p:spPr>
          <a:xfrm>
            <a:off x="189704" y="5179354"/>
            <a:ext cx="19065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2,450 SF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Bedrooms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3½  Baths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floor plan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Wood floors throughout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Motivated Seller!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C107C7-F5BF-47F8-BCCE-DA05372F3DAC}"/>
              </a:ext>
            </a:extLst>
          </p:cNvPr>
          <p:cNvSpPr/>
          <p:nvPr/>
        </p:nvSpPr>
        <p:spPr>
          <a:xfrm>
            <a:off x="5803900" y="6865203"/>
            <a:ext cx="4254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</a:rPr>
              <a:t>Walk or golf cart the kids to Moultrie Middle School or 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Mt. Pleasant Academy. Walk or bike to all that Old Village has to offer. Only minutes to downtown historic Charleston, Shem Creek, Pitt St. Bridge and Sullivan's Island. Bring your buyers!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6F4D2CD-C80E-44C9-B074-0AA24EABCCD8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9" y="3558262"/>
            <a:ext cx="1600200" cy="1371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69</cp:revision>
  <dcterms:created xsi:type="dcterms:W3CDTF">2006-08-16T00:00:00Z</dcterms:created>
  <dcterms:modified xsi:type="dcterms:W3CDTF">2018-09-28T16:29:41Z</dcterms:modified>
</cp:coreProperties>
</file>