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>
        <p:scale>
          <a:sx n="75" d="100"/>
          <a:sy n="75" d="100"/>
        </p:scale>
        <p:origin x="1446" y="9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2285998" cy="7772400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0"/>
            <a:ext cx="7772400" cy="7772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33779" y="6393760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870" y="681384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6916" y="6761118"/>
            <a:ext cx="7772400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5999" y="0"/>
            <a:ext cx="76200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22D6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419 King Street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Old Mt Pleasant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Mount Pleasant, SC 29464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18025098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$849,000</a:t>
            </a:r>
            <a:endParaRPr lang="en-US" sz="1900" i="1" dirty="0">
              <a:solidFill>
                <a:srgbClr val="222D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981200" y="-666561"/>
            <a:ext cx="52784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 &amp; Sun</a:t>
            </a:r>
          </a:p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12-3 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EE1B92A-CC53-4C8E-BC5F-B58E3E3498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58" y="1825395"/>
            <a:ext cx="1828800" cy="1371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992ECD-19D1-4514-BF9B-5832C4CC3F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58" y="228600"/>
            <a:ext cx="1828800" cy="1371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EB68D54-7CA0-443E-90A2-A46408526E9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58" y="3422190"/>
            <a:ext cx="1828800" cy="1371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2462699-B34E-42E9-92EA-375339A87D99}"/>
              </a:ext>
            </a:extLst>
          </p:cNvPr>
          <p:cNvSpPr/>
          <p:nvPr/>
        </p:nvSpPr>
        <p:spPr>
          <a:xfrm>
            <a:off x="185163" y="5018985"/>
            <a:ext cx="19065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2,450 SF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Bedrooms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3½  Baths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floor plan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Wood floors throughout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blocks from Charleston Harbor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C107C7-F5BF-47F8-BCCE-DA05372F3DAC}"/>
              </a:ext>
            </a:extLst>
          </p:cNvPr>
          <p:cNvSpPr/>
          <p:nvPr/>
        </p:nvSpPr>
        <p:spPr>
          <a:xfrm>
            <a:off x="5803900" y="6865203"/>
            <a:ext cx="4254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</a:rPr>
              <a:t>Walk or golf cart the kids to Moultrie Middle School or 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Mt. Pleasant Academy. Walk or bike to all that Old Village has to offer. Only minutes to downtown historic Charleston, Shem Creek, Pitt St. Bridge and Sullivan's Island. Bring your buyers!</a:t>
            </a: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57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Trebuchet MS</vt:lpstr>
      <vt:lpstr>Verdana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63</cp:revision>
  <dcterms:created xsi:type="dcterms:W3CDTF">2006-08-16T00:00:00Z</dcterms:created>
  <dcterms:modified xsi:type="dcterms:W3CDTF">2018-09-19T18:41:30Z</dcterms:modified>
</cp:coreProperties>
</file>