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52" y="2226"/>
      </p:cViewPr>
      <p:guideLst>
        <p:guide orient="horz" pos="4032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976797"/>
            <a:ext cx="6606540" cy="2744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7254240"/>
            <a:ext cx="544068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512660"/>
            <a:ext cx="1748790" cy="109228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512660"/>
            <a:ext cx="5116830" cy="109228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8226214"/>
            <a:ext cx="6606540" cy="254254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5425865"/>
            <a:ext cx="6606540" cy="28003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987043"/>
            <a:ext cx="3432810" cy="84484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987043"/>
            <a:ext cx="3432810" cy="84484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865544"/>
            <a:ext cx="3434160" cy="11942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4059767"/>
            <a:ext cx="3434160" cy="7375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865544"/>
            <a:ext cx="3435508" cy="11942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4059767"/>
            <a:ext cx="3435508" cy="7375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509694"/>
            <a:ext cx="2557066" cy="21691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509694"/>
            <a:ext cx="4344988" cy="109258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678854"/>
            <a:ext cx="2557066" cy="87566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8961121"/>
            <a:ext cx="4663440" cy="105791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1143846"/>
            <a:ext cx="4663440" cy="768096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10019032"/>
            <a:ext cx="4663440" cy="150240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512657"/>
            <a:ext cx="6995160" cy="21336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987043"/>
            <a:ext cx="6995160" cy="8448464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1865188"/>
            <a:ext cx="18135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1865188"/>
            <a:ext cx="24612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1865188"/>
            <a:ext cx="18135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entownedrealty.com/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hyperlink" Target="mailto:susanweeksdesign@gmail.com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3.jpeg"/><Relationship Id="rId9" Type="http://schemas.openxmlformats.org/officeDocument/2006/relationships/image" Target="../media/image6.jp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" y="20985"/>
            <a:ext cx="7750422" cy="515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198" y="10886"/>
            <a:ext cx="7772400" cy="105591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READY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TO BUILD!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On The Yacht Harbor At Wild Dunes</a:t>
            </a:r>
            <a:endParaRPr lang="en-US" sz="1100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198" y="7000220"/>
            <a:ext cx="7779598" cy="2963266"/>
          </a:xfrm>
        </p:spPr>
        <p:txBody>
          <a:bodyPr anchor="ctr">
            <a:noAutofit/>
          </a:bodyPr>
          <a:lstStyle/>
          <a:p>
            <a:r>
              <a:rPr lang="en-US" sz="1600" b="1" i="1" dirty="0">
                <a:solidFill>
                  <a:schemeClr val="tx1"/>
                </a:solidFill>
                <a:latin typeface="Georgia" panose="02040502050405020303" pitchFamily="18" charset="0"/>
              </a:rPr>
              <a:t>Exquisite home site on the water in Wild Dunes with amazing views! </a:t>
            </a:r>
            <a:endParaRPr lang="en-US" sz="1600" b="1" i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Lot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overlooks the marina that can be right outside your door.... imagine the wonderful home you can build to enjoy the views of the waterways! Wild Dunes is a 1600 acre gated community with two famous golf courses designed by Tom Fazio. Also, a nationally ranked tennis complex including 17 clay courts. Located on the north end of Isle of Palms, the exclusive community offers a lifestyle that is incomparable to anywhere else. Near shopping, restaurants, historic Downtown Charleston and just steps from the ocean....this property is a rare offering in a place that feels like paradise!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08" y="5260468"/>
            <a:ext cx="1827984" cy="1216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07" y="5260467"/>
            <a:ext cx="1827985" cy="1216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08" y="5260468"/>
            <a:ext cx="1827984" cy="1216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" y="5260468"/>
            <a:ext cx="1827984" cy="1216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374900" y="11587817"/>
            <a:ext cx="304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Georgia" panose="02040502050405020303" pitchFamily="18" charset="0"/>
              </a:rPr>
              <a:t>Susan Weeks</a:t>
            </a:r>
          </a:p>
          <a:p>
            <a:pPr algn="ctr"/>
            <a:r>
              <a:rPr lang="en-US" sz="1400" b="1" dirty="0" smtClean="0">
                <a:latin typeface="Georgia" panose="02040502050405020303" pitchFamily="18" charset="0"/>
              </a:rPr>
              <a:t/>
            </a:r>
            <a:br>
              <a:rPr lang="en-US" sz="1400" b="1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(843</a:t>
            </a:r>
            <a:r>
              <a:rPr lang="en-US" sz="1400" dirty="0">
                <a:latin typeface="Georgia" panose="02040502050405020303" pitchFamily="18" charset="0"/>
              </a:rPr>
              <a:t>) </a:t>
            </a:r>
            <a:r>
              <a:rPr lang="en-US" sz="1400" dirty="0" smtClean="0">
                <a:latin typeface="Georgia" panose="02040502050405020303" pitchFamily="18" charset="0"/>
              </a:rPr>
              <a:t>813-0495</a:t>
            </a:r>
          </a:p>
          <a:p>
            <a:pPr algn="ctr"/>
            <a:r>
              <a:rPr lang="en-US" sz="1400" dirty="0" smtClean="0">
                <a:latin typeface="Georgia" panose="02040502050405020303" pitchFamily="18" charset="0"/>
                <a:hlinkClick r:id="rId7"/>
              </a:rPr>
              <a:t>susanweeksdesign@gmail.com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endParaRPr lang="en-US" sz="14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 smtClean="0">
                <a:latin typeface="Georgia" panose="02040502050405020303" pitchFamily="18" charset="0"/>
                <a:hlinkClick r:id="rId8"/>
              </a:rPr>
              <a:t>www.agentownedrealty.com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endParaRPr lang="en-US" sz="1400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617" y="11474053"/>
            <a:ext cx="1019175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129" y="11421258"/>
            <a:ext cx="1809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12249933"/>
            <a:ext cx="2190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latin typeface="Georgia" panose="02040502050405020303" pitchFamily="18" charset="0"/>
              </a:rPr>
              <a:t>AgentOwned </a:t>
            </a:r>
            <a:r>
              <a:rPr lang="en-US" sz="1000" dirty="0">
                <a:latin typeface="Georgia" panose="02040502050405020303" pitchFamily="18" charset="0"/>
              </a:rPr>
              <a:t>Charleston </a:t>
            </a:r>
            <a:r>
              <a:rPr lang="en-US" sz="1000" dirty="0" smtClean="0">
                <a:latin typeface="Georgia" panose="02040502050405020303" pitchFamily="18" charset="0"/>
              </a:rPr>
              <a:t>Group</a:t>
            </a:r>
            <a:endParaRPr lang="en-US" sz="1000" dirty="0">
              <a:latin typeface="Georgia" panose="02040502050405020303" pitchFamily="18" charset="0"/>
            </a:endParaRPr>
          </a:p>
          <a:p>
            <a:pPr algn="ctr"/>
            <a:r>
              <a:rPr lang="en-US" sz="1000" dirty="0">
                <a:latin typeface="Georgia" panose="02040502050405020303" pitchFamily="18" charset="0"/>
              </a:rPr>
              <a:t>902 Savannah Hwy</a:t>
            </a:r>
          </a:p>
          <a:p>
            <a:pPr algn="ctr"/>
            <a:r>
              <a:rPr lang="en-US" sz="1000" dirty="0">
                <a:latin typeface="Georgia" panose="02040502050405020303" pitchFamily="18" charset="0"/>
              </a:rPr>
              <a:t>Charleston, SC 29407-7802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1" y="9965787"/>
            <a:ext cx="1828798" cy="121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9965788"/>
            <a:ext cx="1828798" cy="121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9965787"/>
            <a:ext cx="1828798" cy="121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1" y="9965788"/>
            <a:ext cx="1828798" cy="121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7198" y="4343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41 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Morgans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Cove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Dr, Isle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of Palms, SC 29451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MLS# 1422748 | $395,000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608" y="6477000"/>
            <a:ext cx="7619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$5,000 Buyer's Agent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Bonus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at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Closing!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READY TO BUILD! On The Yacht Harbor At Wild Dunes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atp1313@gmail.com</cp:lastModifiedBy>
  <cp:revision>12</cp:revision>
  <dcterms:created xsi:type="dcterms:W3CDTF">2006-08-16T00:00:00Z</dcterms:created>
  <dcterms:modified xsi:type="dcterms:W3CDTF">2015-03-12T12:24:54Z</dcterms:modified>
</cp:coreProperties>
</file>