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28016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48" y="-648"/>
      </p:cViewPr>
      <p:guideLst>
        <p:guide orient="horz" pos="4032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976797"/>
            <a:ext cx="6606540" cy="2744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7254240"/>
            <a:ext cx="544068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512660"/>
            <a:ext cx="1748790" cy="109228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512660"/>
            <a:ext cx="5116830" cy="109228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8226214"/>
            <a:ext cx="6606540" cy="254254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5425865"/>
            <a:ext cx="6606540" cy="280034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987043"/>
            <a:ext cx="3432810" cy="84484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987043"/>
            <a:ext cx="3432810" cy="844846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865544"/>
            <a:ext cx="3434160" cy="11942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4059767"/>
            <a:ext cx="3434160" cy="7375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865544"/>
            <a:ext cx="3435508" cy="119422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4059767"/>
            <a:ext cx="3435508" cy="737573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509694"/>
            <a:ext cx="2557066" cy="216916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509694"/>
            <a:ext cx="4344988" cy="1092581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678854"/>
            <a:ext cx="2557066" cy="8756651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8961121"/>
            <a:ext cx="4663440" cy="105791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1143846"/>
            <a:ext cx="4663440" cy="768096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10019032"/>
            <a:ext cx="4663440" cy="1502409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512657"/>
            <a:ext cx="6995160" cy="21336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987043"/>
            <a:ext cx="6995160" cy="8448464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11865188"/>
            <a:ext cx="18135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11865188"/>
            <a:ext cx="24612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11865188"/>
            <a:ext cx="1813560" cy="68156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gentownedrealty.com/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hyperlink" Target="mailto:susanweeksdesign@gmail.com" TargetMode="External"/><Relationship Id="rId12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gif"/><Relationship Id="rId4" Type="http://schemas.openxmlformats.org/officeDocument/2006/relationships/image" Target="../media/image3.jpeg"/><Relationship Id="rId9" Type="http://schemas.openxmlformats.org/officeDocument/2006/relationships/image" Target="../media/image6.jp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4" y="20985"/>
            <a:ext cx="7772400" cy="517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704" y="10886"/>
            <a:ext cx="7772400" cy="82731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READY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FOR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YOU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TO BUILD YOUR DREAM HOME!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sz="2000" i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On The Yacht Harbor At Wild Dunes</a:t>
            </a:r>
            <a:endParaRPr lang="en-US" sz="1100" i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303" y="7473502"/>
            <a:ext cx="7779598" cy="2657811"/>
          </a:xfrm>
        </p:spPr>
        <p:txBody>
          <a:bodyPr anchor="ctr">
            <a:noAutofit/>
          </a:bodyPr>
          <a:lstStyle/>
          <a:p>
            <a:r>
              <a:rPr lang="en-US" sz="1600" b="1" i="1" dirty="0">
                <a:solidFill>
                  <a:schemeClr val="tx1"/>
                </a:solidFill>
                <a:latin typeface="Georgia" panose="02040502050405020303" pitchFamily="18" charset="0"/>
              </a:rPr>
              <a:t>Exquisite home site on the water in Wild Dunes with amazing </a:t>
            </a:r>
            <a:r>
              <a:rPr lang="en-US" sz="16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views!</a:t>
            </a:r>
          </a:p>
          <a:p>
            <a:endParaRPr lang="en-US" sz="11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Georgia" panose="02040502050405020303" pitchFamily="18" charset="0"/>
              </a:rPr>
              <a:t>Lot </a:t>
            </a:r>
            <a:r>
              <a:rPr lang="en-US" sz="1600" dirty="0">
                <a:solidFill>
                  <a:schemeClr val="tx1"/>
                </a:solidFill>
                <a:latin typeface="Georgia" panose="02040502050405020303" pitchFamily="18" charset="0"/>
              </a:rPr>
              <a:t>overlooks the marina that can be right outside your door.... imagine the wonderful home you can build to enjoy the views of the waterways! Wild Dunes is a 1600 acre gated community with two famous golf courses designed by Tom Fazio. Also, a nationally ranked tennis complex including 17 clay courts. Located on the north end of Isle of Palms, the exclusive community offers a lifestyle that is incomparable to anywhere else. Near shopping, restaurants, historic Downtown Charleston and just steps from the ocean....this property is a rare offering in a place that feels like paradise!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4904" y="5229992"/>
            <a:ext cx="7619184" cy="1216533"/>
            <a:chOff x="76608" y="5181600"/>
            <a:chExt cx="7619184" cy="12165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7008" y="5181601"/>
              <a:ext cx="1827984" cy="12165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807" y="5181600"/>
              <a:ext cx="1827985" cy="12165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08" y="5181601"/>
              <a:ext cx="1827984" cy="121653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8" y="5181601"/>
              <a:ext cx="1827984" cy="1216532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3" name="Rectangle 12"/>
          <p:cNvSpPr/>
          <p:nvPr/>
        </p:nvSpPr>
        <p:spPr>
          <a:xfrm>
            <a:off x="2360496" y="11587817"/>
            <a:ext cx="3048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Georgia" panose="02040502050405020303" pitchFamily="18" charset="0"/>
              </a:rPr>
              <a:t>Susan Weeks</a:t>
            </a:r>
          </a:p>
          <a:p>
            <a:pPr algn="ctr"/>
            <a:r>
              <a:rPr lang="en-US" sz="1400" b="1" dirty="0" smtClean="0">
                <a:latin typeface="Georgia" panose="02040502050405020303" pitchFamily="18" charset="0"/>
              </a:rPr>
              <a:t/>
            </a:r>
            <a:br>
              <a:rPr lang="en-US" sz="1400" b="1" dirty="0" smtClean="0">
                <a:latin typeface="Georgia" panose="02040502050405020303" pitchFamily="18" charset="0"/>
              </a:rPr>
            </a:br>
            <a:r>
              <a:rPr lang="en-US" sz="1400" dirty="0" smtClean="0">
                <a:latin typeface="Georgia" panose="02040502050405020303" pitchFamily="18" charset="0"/>
              </a:rPr>
              <a:t>(843</a:t>
            </a:r>
            <a:r>
              <a:rPr lang="en-US" sz="1400" dirty="0">
                <a:latin typeface="Georgia" panose="02040502050405020303" pitchFamily="18" charset="0"/>
              </a:rPr>
              <a:t>) </a:t>
            </a:r>
            <a:r>
              <a:rPr lang="en-US" sz="1400" dirty="0" smtClean="0">
                <a:latin typeface="Georgia" panose="02040502050405020303" pitchFamily="18" charset="0"/>
              </a:rPr>
              <a:t>813-0495</a:t>
            </a:r>
          </a:p>
          <a:p>
            <a:pPr algn="ctr"/>
            <a:r>
              <a:rPr lang="en-US" sz="1400" dirty="0" smtClean="0">
                <a:latin typeface="Georgia" panose="02040502050405020303" pitchFamily="18" charset="0"/>
                <a:hlinkClick r:id="rId7"/>
              </a:rPr>
              <a:t>susanweeksdesign@gmail.com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endParaRPr lang="en-US" sz="1400" dirty="0">
              <a:latin typeface="Georgia" panose="02040502050405020303" pitchFamily="18" charset="0"/>
            </a:endParaRPr>
          </a:p>
          <a:p>
            <a:pPr algn="ctr"/>
            <a:r>
              <a:rPr lang="en-US" sz="1400" dirty="0" smtClean="0">
                <a:latin typeface="Georgia" panose="02040502050405020303" pitchFamily="18" charset="0"/>
                <a:hlinkClick r:id="rId8"/>
              </a:rPr>
              <a:t>www.agentownedrealty.com</a:t>
            </a:r>
            <a:r>
              <a:rPr lang="en-US" sz="1400" dirty="0" smtClean="0">
                <a:latin typeface="Georgia" panose="02040502050405020303" pitchFamily="18" charset="0"/>
              </a:rPr>
              <a:t> </a:t>
            </a:r>
            <a:endParaRPr lang="en-US" sz="1400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617" y="11474053"/>
            <a:ext cx="1019175" cy="127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129" y="11421258"/>
            <a:ext cx="1809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29" y="12249933"/>
            <a:ext cx="2190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latin typeface="Georgia" panose="02040502050405020303" pitchFamily="18" charset="0"/>
              </a:rPr>
              <a:t>AgentOwned </a:t>
            </a:r>
            <a:r>
              <a:rPr lang="en-US" sz="1000" dirty="0">
                <a:latin typeface="Georgia" panose="02040502050405020303" pitchFamily="18" charset="0"/>
              </a:rPr>
              <a:t>Charleston </a:t>
            </a:r>
            <a:r>
              <a:rPr lang="en-US" sz="1000" dirty="0" smtClean="0">
                <a:latin typeface="Georgia" panose="02040502050405020303" pitchFamily="18" charset="0"/>
              </a:rPr>
              <a:t>Group</a:t>
            </a:r>
            <a:endParaRPr lang="en-US" sz="1000" dirty="0">
              <a:latin typeface="Georgia" panose="02040502050405020303" pitchFamily="18" charset="0"/>
            </a:endParaRPr>
          </a:p>
          <a:p>
            <a:pPr algn="ctr"/>
            <a:r>
              <a:rPr lang="en-US" sz="1000" dirty="0">
                <a:latin typeface="Georgia" panose="02040502050405020303" pitchFamily="18" charset="0"/>
              </a:rPr>
              <a:t>902 Savannah Hwy</a:t>
            </a:r>
          </a:p>
          <a:p>
            <a:pPr algn="ctr"/>
            <a:r>
              <a:rPr lang="en-US" sz="1000" dirty="0">
                <a:latin typeface="Georgia" panose="02040502050405020303" pitchFamily="18" charset="0"/>
              </a:rPr>
              <a:t>Charleston, SC 29407-7802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497" y="10167748"/>
            <a:ext cx="7619998" cy="1217075"/>
            <a:chOff x="76201" y="9984325"/>
            <a:chExt cx="7619998" cy="121707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1" y="9984325"/>
              <a:ext cx="1828798" cy="12170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1" y="9984325"/>
              <a:ext cx="1828798" cy="12170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1" y="9984325"/>
              <a:ext cx="1828798" cy="121707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6601" y="9984325"/>
              <a:ext cx="1828798" cy="121707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5" name="Rectangle 4"/>
          <p:cNvSpPr/>
          <p:nvPr/>
        </p:nvSpPr>
        <p:spPr>
          <a:xfrm>
            <a:off x="-1704" y="43434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41 </a:t>
            </a:r>
            <a:r>
              <a:rPr lang="en-US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Morgans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 Cove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Drive, Isle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of Palms, SC 29451</a:t>
            </a:r>
            <a:b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MLS#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15022206 |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$395,000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4904" y="6482960"/>
            <a:ext cx="7619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$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5,000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BUYER'S AGENT BONUS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~ RECENT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SURVEY IN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HAND ~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165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READY FOR YOU TO BUILD YOUR DREAM HOME! On The Yacht Harbor At Wild Dunes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14</cp:revision>
  <dcterms:created xsi:type="dcterms:W3CDTF">2006-08-16T00:00:00Z</dcterms:created>
  <dcterms:modified xsi:type="dcterms:W3CDTF">2016-03-10T15:18:32Z</dcterms:modified>
</cp:coreProperties>
</file>