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2502" y="66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7"/>
            <a:ext cx="6606540" cy="2744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5"/>
            <a:ext cx="6606540" cy="28003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7"/>
            <a:ext cx="3434160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7"/>
            <a:ext cx="3435508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4"/>
            <a:ext cx="4344988" cy="109258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4"/>
            <a:ext cx="2557066" cy="87566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7"/>
            <a:ext cx="6995160" cy="21336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3"/>
            <a:ext cx="6995160" cy="844846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townedrealty.com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hyperlink" Target="mailto:susanweeksdesign@gmail.com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3.jpeg"/><Relationship Id="rId9" Type="http://schemas.openxmlformats.org/officeDocument/2006/relationships/image" Target="../media/image6.jp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" y="20985"/>
            <a:ext cx="7772400" cy="517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04" y="10886"/>
            <a:ext cx="7772400" cy="827314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READY FOR YOU TO BUILD YOUR DREAM HOME!</a:t>
            </a:r>
            <a:br>
              <a:rPr lang="en-US" sz="22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22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On The Yacht Harbor At Wild Dunes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03" y="7473502"/>
            <a:ext cx="7779598" cy="2657811"/>
          </a:xfrm>
        </p:spPr>
        <p:txBody>
          <a:bodyPr anchor="ctr">
            <a:noAutofit/>
          </a:bodyPr>
          <a:lstStyle/>
          <a:p>
            <a:r>
              <a:rPr lang="en-US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Exquisite home site on the water in Wild Dunes with amazing views!</a:t>
            </a:r>
          </a:p>
          <a:p>
            <a:endParaRPr lang="en-US" sz="11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Lot overlooks the marina that can be right outside your door.... imagine the wonderful home you can build to enjoy the views of the waterways! Wild Dunes is a 1600 acre gated community with two famous golf courses designed by Tom Fazio. Also, a nationally ranked tennis complex including 17 clay courts. Located on the north end of Isle of Palms, the exclusive community offers a lifestyle that is incomparable to anywhere else. Near shopping, restaurants, historic Downtown Charleston and just steps from the ocean....this property is a rare offering in a place that feels like paradise!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904" y="5229992"/>
            <a:ext cx="7619184" cy="1216533"/>
            <a:chOff x="76608" y="5181600"/>
            <a:chExt cx="7619184" cy="12165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008" y="5181601"/>
              <a:ext cx="1827984" cy="12165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807" y="5181600"/>
              <a:ext cx="1827985" cy="12165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08" y="5181601"/>
              <a:ext cx="1827984" cy="12165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8" y="5181601"/>
              <a:ext cx="1827984" cy="121653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3" name="Rectangle 12"/>
          <p:cNvSpPr/>
          <p:nvPr/>
        </p:nvSpPr>
        <p:spPr>
          <a:xfrm>
            <a:off x="2360496" y="11587817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Georgia" panose="02040502050405020303" pitchFamily="18" charset="0"/>
              </a:rPr>
              <a:t>Susan Weeks</a:t>
            </a:r>
          </a:p>
          <a:p>
            <a:pPr algn="ctr"/>
            <a:br>
              <a:rPr lang="en-US" sz="1400" b="1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(843) 813-0495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  <a:hlinkClick r:id="rId7"/>
              </a:rPr>
              <a:t>susanweeksdesign@gmail.com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  <a:hlinkClick r:id="rId8"/>
              </a:rPr>
              <a:t>www.agentownedrealty.com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617" y="11474053"/>
            <a:ext cx="1019175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29" y="11421258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12249933"/>
            <a:ext cx="2190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</a:rPr>
              <a:t>AgentOwned Charleston Group</a:t>
            </a: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902 Savannah Hwy</a:t>
            </a: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Charleston, SC 29407-7802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497" y="10167748"/>
            <a:ext cx="7619998" cy="1217075"/>
            <a:chOff x="76201" y="9984325"/>
            <a:chExt cx="7619998" cy="12170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6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-1704" y="4343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  <a:t>41 </a:t>
            </a:r>
            <a:r>
              <a:rPr lang="en-US" dirty="0" err="1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  <a:t>Morgans</a:t>
            </a:r>
            <a:r>
              <a:rPr lang="en-US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  <a:t> Cove Drive, Isle of Palms, SC 29451</a:t>
            </a:r>
            <a:br>
              <a:rPr lang="en-US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Georgia" panose="02040502050405020303" pitchFamily="18" charset="0"/>
              </a:rPr>
              <a:t>MLS# 15022206 | $395,000</a:t>
            </a:r>
            <a:endParaRPr lang="en-US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04" y="6482960"/>
            <a:ext cx="7619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$5,000 BUYER'S AGENT BONUS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~ RECENT SURVEY IN HAND ~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READY FOR YOU TO BUILD YOUR DREAM HOME! On The Yacht Harbor At Wild Dunes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15</cp:revision>
  <dcterms:created xsi:type="dcterms:W3CDTF">2006-08-16T00:00:00Z</dcterms:created>
  <dcterms:modified xsi:type="dcterms:W3CDTF">2016-07-15T13:47:12Z</dcterms:modified>
</cp:coreProperties>
</file>