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276" y="-33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494796" y="811001"/>
            <a:ext cx="3276599" cy="298616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 y="811001"/>
            <a:ext cx="4665874" cy="2986159"/>
          </a:xfrm>
          <a:prstGeom prst="rect">
            <a:avLst/>
          </a:prstGeom>
          <a:ln>
            <a:solidFill>
              <a:schemeClr val="bg1"/>
            </a:solidFill>
          </a:ln>
        </p:spPr>
      </p:pic>
      <p:sp>
        <p:nvSpPr>
          <p:cNvPr id="3" name="Subtitle 2"/>
          <p:cNvSpPr>
            <a:spLocks noGrp="1"/>
          </p:cNvSpPr>
          <p:nvPr>
            <p:ph type="subTitle" idx="1"/>
          </p:nvPr>
        </p:nvSpPr>
        <p:spPr>
          <a:xfrm>
            <a:off x="0" y="4952998"/>
            <a:ext cx="7772400" cy="2886447"/>
          </a:xfrm>
        </p:spPr>
        <p:txBody>
          <a:bodyPr numCol="1" anchor="ctr">
            <a:noAutofit/>
          </a:bodyPr>
          <a:lstStyle/>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This beautifully renovated home sits on a large (.38 acres) corner lot with manicured mature landscaping. At just over 2400sqft this home offer 3 bedrooms and 2 bathrooms with a large flex space over the garage. This home offers highly sought single level living in a wonderful neighborhood and golf community. This home boasts: NEW antique hand scraped bamboo floors, New Hurricane rated windows, New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Levolor</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Blinds, New lighting, New 5'' baseboards, New crown molding, New HVAC, New ceiling fans, New hot water heater, New insulated garage doors with Craftsman door openers, New exterior doors, New bathroom fixtures, New Paint, New touch screen thermostats, New bathroom counter tops. The kitchen is AMAZING with granite counter tops, stainless appliances, and the gorgeous chalk painted distressed cabinets (black on top and white on the bottom).</a:t>
            </a:r>
          </a:p>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Enjoy dining Al Fresco on the over sized screened in porch that has been totally refurbished, with new paint, new trim, new screening and surround sound speaker system.</a:t>
            </a:r>
          </a:p>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The backyard is fully fenced and has double gates from driveway. The storage shed and large box gardens will convey.</a:t>
            </a:r>
          </a:p>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Parking will never be an issue with the extra driveway with extended concrete pad.</a:t>
            </a:r>
          </a:p>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NO HOA!!! So bring your BOAT or RV.</a:t>
            </a:r>
            <a:endPar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8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Check Out This Shadowmoss Showstopper!!!</a:t>
            </a:r>
          </a:p>
        </p:txBody>
      </p:sp>
      <p:sp>
        <p:nvSpPr>
          <p:cNvPr id="11" name="Rectangle 10"/>
          <p:cNvSpPr/>
          <p:nvPr/>
        </p:nvSpPr>
        <p:spPr>
          <a:xfrm>
            <a:off x="4658279" y="811001"/>
            <a:ext cx="3113116"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41 Shadowmoss Parkway</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Shadowmoss</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18026884</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$385,000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2,422 SF</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 :: 2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Rd </a:t>
            </a:r>
            <a:r>
              <a:rPr lang="en-US" sz="700">
                <a:solidFill>
                  <a:schemeClr val="accent5">
                    <a:lumMod val="50000"/>
                  </a:schemeClr>
                </a:solidFill>
                <a:latin typeface="Microsoft Sans Serif" panose="020B0604020202020204" pitchFamily="34" charset="0"/>
                <a:cs typeface="Microsoft Sans Serif" panose="020B0604020202020204" pitchFamily="34" charset="0"/>
              </a:rPr>
              <a:t>| Charleston, SC </a:t>
            </a: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29412</a:t>
            </a:r>
            <a:endParaRPr lang="en-US" sz="400" dirty="0">
              <a:solidFill>
                <a:schemeClr val="accent5">
                  <a:lumMod val="50000"/>
                </a:schemeClr>
              </a:solidFill>
            </a:endParaRPr>
          </a:p>
        </p:txBody>
      </p:sp>
      <p:sp>
        <p:nvSpPr>
          <p:cNvPr id="12" name="Rectangle 11"/>
          <p:cNvSpPr/>
          <p:nvPr/>
        </p:nvSpPr>
        <p:spPr>
          <a:xfrm>
            <a:off x="2893372" y="9179124"/>
            <a:ext cx="1985656"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Ray </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5715001" y="9088345"/>
            <a:ext cx="2057399" cy="768167"/>
            <a:chOff x="2857501" y="9087330"/>
            <a:chExt cx="2057399" cy="768167"/>
          </a:xfrm>
        </p:grpSpPr>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234533" y="9087330"/>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7289341" y="9088345"/>
            <a:ext cx="1962150"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20" name="Picture 2"/>
          <p:cNvPicPr>
            <a:picLocks noChangeAspect="1" noChangeArrowheads="1"/>
          </p:cNvPicPr>
          <p:nvPr/>
        </p:nvPicPr>
        <p:blipFill rotWithShape="1">
          <a:blip r:embed="rId6">
            <a:extLst>
              <a:ext uri="{28A0092B-C50C-407E-A947-70E740481C1C}">
                <a14:useLocalDpi xmlns:a14="http://schemas.microsoft.com/office/drawing/2010/main" val="0"/>
              </a:ext>
            </a:extLst>
          </a:blip>
          <a:srcRect t="10362" b="27368"/>
          <a:stretch/>
        </p:blipFill>
        <p:spPr bwMode="auto">
          <a:xfrm>
            <a:off x="9251491" y="9023044"/>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29" y="3954771"/>
            <a:ext cx="1773936" cy="998229"/>
          </a:xfrm>
          <a:prstGeom prst="rect">
            <a:avLst/>
          </a:prstGeom>
          <a:ln>
            <a:solidFill>
              <a:schemeClr val="bg1"/>
            </a:solidFill>
          </a:ln>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98464" y="3954771"/>
            <a:ext cx="1773936" cy="998229"/>
          </a:xfrm>
          <a:prstGeom prst="rect">
            <a:avLst/>
          </a:prstGeom>
          <a:ln>
            <a:solidFill>
              <a:schemeClr val="bg1"/>
            </a:solidFill>
          </a:ln>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02374" y="3954771"/>
            <a:ext cx="1773936" cy="998228"/>
          </a:xfrm>
          <a:prstGeom prst="rect">
            <a:avLst/>
          </a:prstGeom>
          <a:ln>
            <a:solidFill>
              <a:schemeClr val="bg1"/>
            </a:solidFill>
          </a:ln>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00419" y="3954771"/>
            <a:ext cx="1773936" cy="998228"/>
          </a:xfrm>
          <a:prstGeom prst="rect">
            <a:avLst/>
          </a:prstGeom>
          <a:ln>
            <a:solidFill>
              <a:schemeClr val="bg1"/>
            </a:solidFill>
          </a:ln>
        </p:spPr>
      </p:pic>
      <p:pic>
        <p:nvPicPr>
          <p:cNvPr id="28" name="Picture 27">
            <a:extLst>
              <a:ext uri="{FF2B5EF4-FFF2-40B4-BE49-F238E27FC236}">
                <a16:creationId xmlns:a16="http://schemas.microsoft.com/office/drawing/2014/main" id="{39488DCA-94D1-414E-B0FA-393F8DBEE70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7839445"/>
            <a:ext cx="1773936" cy="998228"/>
          </a:xfrm>
          <a:prstGeom prst="rect">
            <a:avLst/>
          </a:prstGeom>
          <a:ln>
            <a:solidFill>
              <a:schemeClr val="bg1"/>
            </a:solidFill>
          </a:ln>
        </p:spPr>
      </p:pic>
      <p:pic>
        <p:nvPicPr>
          <p:cNvPr id="32" name="Picture 31">
            <a:extLst>
              <a:ext uri="{FF2B5EF4-FFF2-40B4-BE49-F238E27FC236}">
                <a16:creationId xmlns:a16="http://schemas.microsoft.com/office/drawing/2014/main" id="{CE5E966A-75F0-4D7B-AADF-7F246AB53F30}"/>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12710" b="5274"/>
          <a:stretch/>
        </p:blipFill>
        <p:spPr>
          <a:xfrm>
            <a:off x="5998465" y="7839445"/>
            <a:ext cx="1773936" cy="998227"/>
          </a:xfrm>
          <a:prstGeom prst="rect">
            <a:avLst/>
          </a:prstGeom>
          <a:ln>
            <a:solidFill>
              <a:schemeClr val="bg1"/>
            </a:solidFill>
          </a:ln>
        </p:spPr>
      </p:pic>
      <p:pic>
        <p:nvPicPr>
          <p:cNvPr id="33" name="Picture 32">
            <a:extLst>
              <a:ext uri="{FF2B5EF4-FFF2-40B4-BE49-F238E27FC236}">
                <a16:creationId xmlns:a16="http://schemas.microsoft.com/office/drawing/2014/main" id="{D8CA6B52-0451-4AE0-81B2-D7ADAAC6041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999489" y="7839445"/>
            <a:ext cx="1773934" cy="998228"/>
          </a:xfrm>
          <a:prstGeom prst="rect">
            <a:avLst/>
          </a:prstGeom>
          <a:ln>
            <a:solidFill>
              <a:schemeClr val="bg1"/>
            </a:solidFill>
          </a:ln>
        </p:spPr>
      </p:pic>
      <p:pic>
        <p:nvPicPr>
          <p:cNvPr id="34" name="Picture 33">
            <a:extLst>
              <a:ext uri="{FF2B5EF4-FFF2-40B4-BE49-F238E27FC236}">
                <a16:creationId xmlns:a16="http://schemas.microsoft.com/office/drawing/2014/main" id="{D12EB8F9-0402-4A69-9492-D8BBA8F19170}"/>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98977" y="7839445"/>
            <a:ext cx="1773934" cy="998228"/>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306</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Check Out This Shadowmoss Showstopper!!!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22</cp:revision>
  <dcterms:created xsi:type="dcterms:W3CDTF">2006-08-16T00:00:00Z</dcterms:created>
  <dcterms:modified xsi:type="dcterms:W3CDTF">2018-10-04T18:16:34Z</dcterms:modified>
</cp:coreProperties>
</file>