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3152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5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B2AA4-6D32-4984-B720-E6E7177EE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5486400" cy="3183467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89F52-884C-4E3C-9F53-E3B1BBBC9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802717"/>
            <a:ext cx="5486400" cy="2207683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9C5C5-19F7-45E3-9B7E-81B0752A5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09A5-5A08-4EC6-BB9F-AF0F708D3B5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5180D-CE80-49B3-928C-AEFA8A9F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72EAB-71AC-4739-A204-792D23250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C110-B21D-4077-B778-87F2B8D4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1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C2EE-0752-4B69-84B0-2A71BEAEB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804F6-7625-4874-9F05-DDA10BC8E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DF657-3FAD-4B72-9BE4-5AB2B842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09A5-5A08-4EC6-BB9F-AF0F708D3B5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593FF-DACA-45E3-AA83-C343C51A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A3B20-B9FB-4D8F-AFB0-223012DF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C110-B21D-4077-B778-87F2B8D4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3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3B42A-8238-4A4F-BCA5-043DF7B150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234940" y="486834"/>
            <a:ext cx="157734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05D1B-3A34-47B9-AF9A-6F1D7CDF3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2920" y="486834"/>
            <a:ext cx="464058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8D320-9256-4B15-97D0-9108A9835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09A5-5A08-4EC6-BB9F-AF0F708D3B5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A2FE2-513D-4070-A300-574E4720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A560F-E558-47C5-A5A7-096FB996D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C110-B21D-4077-B778-87F2B8D4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54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56118-6814-4571-83AD-EFF9F6703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D2341-8767-40E9-BD57-6568F5FA1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D9BA2-AAA4-42A1-BD13-015603A6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09A5-5A08-4EC6-BB9F-AF0F708D3B5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21967-C3DA-404D-807A-B1359458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5F2D2-1034-418E-8370-469A9731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C110-B21D-4077-B778-87F2B8D4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2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09578-B9E3-4BDD-8216-DE3B13B5A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10" y="2279652"/>
            <a:ext cx="6309360" cy="3803649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853DE-9084-4121-8033-C66E8EC21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110" y="6119285"/>
            <a:ext cx="6309360" cy="2000249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E68C3-D8E7-4D0F-ACA1-F07DD2715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09A5-5A08-4EC6-BB9F-AF0F708D3B5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401CB-1DCD-48E6-B4E4-2EE2ABD20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ED3EB-BAF9-4310-9E16-7974D8B54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C110-B21D-4077-B778-87F2B8D4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03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5F83-E6D2-4A6C-BD04-B9CDFBF5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D28E2-EC62-44C9-A6E8-FD0FD0967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2434167"/>
            <a:ext cx="310896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E3025-6560-4D9F-8D2B-CA55B29B4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3320" y="2434167"/>
            <a:ext cx="310896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434F6-A904-40E8-919D-39DDB7DE1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09A5-5A08-4EC6-BB9F-AF0F708D3B5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F19EB-391F-4A0A-91DA-451DA590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2EB85-6D79-4D04-AAD4-4E12AEDC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C110-B21D-4077-B778-87F2B8D4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9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CD7C-3AC4-4581-8944-93E3A965D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3" y="486834"/>
            <a:ext cx="630936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E9810-BDCF-4C27-B5D6-E38D5CBE4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873" y="2241551"/>
            <a:ext cx="3094672" cy="1098549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0B55E-19AA-43A4-A4AA-73FC30AE3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873" y="3340100"/>
            <a:ext cx="3094672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86AED-9608-4699-9582-A15227BDD8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03320" y="2241551"/>
            <a:ext cx="3109913" cy="1098549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34EBD-4945-44E1-8354-77DDEAEE28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03320" y="3340100"/>
            <a:ext cx="310991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043428-4A72-490D-92D8-A9903B3C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09A5-5A08-4EC6-BB9F-AF0F708D3B5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C74A1-3C07-42D4-B625-8A25522DC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BCE07B-E5AA-44A3-BAF7-F7CF96B5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C110-B21D-4077-B778-87F2B8D4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6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52A23-7905-40D6-AAEB-71A143EA4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41E40-F7A4-4156-A0A6-596A4437D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09A5-5A08-4EC6-BB9F-AF0F708D3B5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CED6B-1642-40DA-A6F9-4C1D5941F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D0780-2168-4B72-88BE-49A38E236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C110-B21D-4077-B778-87F2B8D4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84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48FDB3-0F78-4FA5-B5CB-BAD89FE10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09A5-5A08-4EC6-BB9F-AF0F708D3B5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FBF504-12EE-4F21-B75C-E81902134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2698A-1FAC-41B0-A015-E9923B834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C110-B21D-4077-B778-87F2B8D4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0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3D06-32F0-46D6-975E-B3675B76F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3" y="609600"/>
            <a:ext cx="2359342" cy="213360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CBCC9-1F5D-44A5-801E-44B2A234A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9913" y="1316567"/>
            <a:ext cx="3703320" cy="6498167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BB884-8CAE-442D-A553-6229C28AB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873" y="2743200"/>
            <a:ext cx="2359342" cy="5082117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1D27E-D764-413C-A0B9-EF2FA724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09A5-5A08-4EC6-BB9F-AF0F708D3B5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9DE65-E01B-4757-92C6-6CEC18DD0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D21E0-1574-4F35-90EA-C8182631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C110-B21D-4077-B778-87F2B8D4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3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8507-BF17-45D3-91C0-19C20F211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3" y="609600"/>
            <a:ext cx="2359342" cy="213360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AEC9E-387F-45C2-88B3-34901F8976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109913" y="1316567"/>
            <a:ext cx="3703320" cy="6498167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BF96C-F451-4914-AE10-E8F839762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873" y="2743200"/>
            <a:ext cx="2359342" cy="5082117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36C56-81B1-4C2A-A2AF-18463F6BC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09A5-5A08-4EC6-BB9F-AF0F708D3B5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1D37D-F3DC-4CE1-AD9F-A9A0F699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4A3AD-2227-45CC-88FD-F0D60021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C110-B21D-4077-B778-87F2B8D4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7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7C033F-2AEE-486D-833B-BA974C6E3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86834"/>
            <a:ext cx="630936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EB794-AE8E-4B64-A511-DBA75BDAC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20" y="2434167"/>
            <a:ext cx="630936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F1987-CF44-47D5-9AA4-F68247497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2920" y="8475134"/>
            <a:ext cx="164592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E09A5-5A08-4EC6-BB9F-AF0F708D3B5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D7F5F-9FEC-4AAF-A6B1-AE6D2C019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160" y="8475134"/>
            <a:ext cx="246888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DCC06-17BB-4E5D-BBEA-1DDDD24BE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66360" y="8475134"/>
            <a:ext cx="164592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0C110-B21D-4077-B778-87F2B8D48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9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6FD4081-BCDC-4B2E-9F41-D451B4EB4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29986" y="896988"/>
            <a:ext cx="6855229" cy="4572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5" name="Text Box 45">
            <a:extLst>
              <a:ext uri="{FF2B5EF4-FFF2-40B4-BE49-F238E27FC236}">
                <a16:creationId xmlns:a16="http://schemas.microsoft.com/office/drawing/2014/main" id="{167757E9-179A-4C8D-AE0C-2C3D10919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86" y="6558915"/>
            <a:ext cx="6855229" cy="150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MOVE IN READY COTTAGE ON QUIET STREET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DOWNTOWN.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THREE BEDROOM TWO BATHROOM HOME IS READY. PERFECT HOME FOR FIRST TIME BUYER OR INVESTOR. THIS HOME HAS LARGE REAR YARD PERFECT FOR POSSIBLY ADDING ADDITIONAL SQUARE FOOTAGE OR A NICE LARGE DECK. EASY TO SHOW.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227E973-17B0-4AC4-A895-39FD6E0D6BF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" y="8087995"/>
            <a:ext cx="4972050" cy="99949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 Box 9">
            <a:extLst>
              <a:ext uri="{FF2B5EF4-FFF2-40B4-BE49-F238E27FC236}">
                <a16:creationId xmlns:a16="http://schemas.microsoft.com/office/drawing/2014/main" id="{2E369640-4482-41C5-ADBC-61182E767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893" y="8149749"/>
            <a:ext cx="2333307" cy="87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algn="ctr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kern="1400" dirty="0">
                <a:solidFill>
                  <a:srgbClr val="2121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Renata Smalls-Stinson</a:t>
            </a:r>
          </a:p>
          <a:p>
            <a:pPr marL="0" marR="0" algn="ctr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100" kern="1400" dirty="0">
                <a:solidFill>
                  <a:srgbClr val="2121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stinsonspace@bellsouth.net</a:t>
            </a:r>
            <a:br>
              <a:rPr lang="it-IT" sz="1100" kern="1400" dirty="0">
                <a:solidFill>
                  <a:srgbClr val="2121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it-IT" sz="1100" kern="1400" dirty="0">
                <a:solidFill>
                  <a:srgbClr val="2121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www.thespacecompany.com</a:t>
            </a:r>
          </a:p>
          <a:p>
            <a:pPr marL="0" marR="0" algn="ctr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100" kern="1400" dirty="0">
                <a:solidFill>
                  <a:srgbClr val="2121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843-577-2676 | M 843-864-3990</a:t>
            </a:r>
            <a:endParaRPr lang="en-US" sz="900" kern="1400" dirty="0">
              <a:solidFill>
                <a:srgbClr val="21212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64" name="Picture 2063">
            <a:extLst>
              <a:ext uri="{FF2B5EF4-FFF2-40B4-BE49-F238E27FC236}">
                <a16:creationId xmlns:a16="http://schemas.microsoft.com/office/drawing/2014/main" id="{AD2A2AD8-0E8A-44CB-8D9D-DC7760D55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86" y="5651574"/>
            <a:ext cx="1219200" cy="812652"/>
          </a:xfrm>
          <a:prstGeom prst="rect">
            <a:avLst/>
          </a:prstGeom>
        </p:spPr>
      </p:pic>
      <p:pic>
        <p:nvPicPr>
          <p:cNvPr id="2066" name="Picture 2065">
            <a:extLst>
              <a:ext uri="{FF2B5EF4-FFF2-40B4-BE49-F238E27FC236}">
                <a16:creationId xmlns:a16="http://schemas.microsoft.com/office/drawing/2014/main" id="{4F34C18D-3F13-413F-8E3B-8916459EA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8993" y="5651608"/>
            <a:ext cx="1219200" cy="812584"/>
          </a:xfrm>
          <a:prstGeom prst="rect">
            <a:avLst/>
          </a:prstGeom>
        </p:spPr>
      </p:pic>
      <p:pic>
        <p:nvPicPr>
          <p:cNvPr id="2068" name="Picture 2067">
            <a:extLst>
              <a:ext uri="{FF2B5EF4-FFF2-40B4-BE49-F238E27FC236}">
                <a16:creationId xmlns:a16="http://schemas.microsoft.com/office/drawing/2014/main" id="{73B46836-181A-4F57-A982-5E61364FED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6015" y="5651643"/>
            <a:ext cx="1219200" cy="812514"/>
          </a:xfrm>
          <a:prstGeom prst="rect">
            <a:avLst/>
          </a:prstGeom>
        </p:spPr>
      </p:pic>
      <p:sp>
        <p:nvSpPr>
          <p:cNvPr id="42" name="Text Box 7">
            <a:extLst>
              <a:ext uri="{FF2B5EF4-FFF2-40B4-BE49-F238E27FC236}">
                <a16:creationId xmlns:a16="http://schemas.microsoft.com/office/drawing/2014/main" id="{D4D3F556-EC84-41EB-B4C5-EDBC30FD4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3" y="46990"/>
            <a:ext cx="7314564" cy="84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 algn="ctr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400" dirty="0">
                <a:solidFill>
                  <a:srgbClr val="212120"/>
                </a:solidFill>
                <a:effectLst/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41 Poinsett Street</a:t>
            </a:r>
          </a:p>
          <a:p>
            <a:pPr marL="0" marR="0" algn="ctr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400" dirty="0">
                <a:solidFill>
                  <a:srgbClr val="212120"/>
                </a:solidFill>
                <a:effectLst/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North Central ~ Charleston, SC 29403 ~ MLS# 20021305 ~ $350,000</a:t>
            </a:r>
            <a:endParaRPr lang="en-US" sz="1200" kern="1400" dirty="0">
              <a:solidFill>
                <a:srgbClr val="212120"/>
              </a:solidFill>
              <a:effectLst/>
              <a:latin typeface="Copperplate Gothic Bold" panose="020E07050202060204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12951D-6767-460C-8329-FF1ADC6B66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5651643"/>
            <a:ext cx="1219200" cy="812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578A24-A094-4936-B41E-31D88E8330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7007" y="5651646"/>
            <a:ext cx="1219200" cy="81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34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85</Words>
  <Application>Microsoft Office PowerPoint</Application>
  <PresentationFormat>Custom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Copperplate Gothic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4</cp:revision>
  <dcterms:created xsi:type="dcterms:W3CDTF">2020-08-11T14:32:12Z</dcterms:created>
  <dcterms:modified xsi:type="dcterms:W3CDTF">2020-08-20T13:53:39Z</dcterms:modified>
</cp:coreProperties>
</file>