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10/18/2018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Beauty in Cul-de-sac!</a:t>
            </a:r>
          </a:p>
        </p:txBody>
      </p:sp>
      <p:sp>
        <p:nvSpPr>
          <p:cNvPr id="4" name="Rectangle 3"/>
          <p:cNvSpPr/>
          <p:nvPr/>
        </p:nvSpPr>
        <p:spPr>
          <a:xfrm>
            <a:off x="-3175" y="4458012"/>
            <a:ext cx="7767639" cy="341632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beautiful, brick, custom built home is in excellent condition! The first floor features a gourmet kitchen with granite counters, island, double ovens, double dishwasher, custom cabinetry, gas range, stainless steel appliances, backsplash, pantry and an eat-in-kitchen area. This home offers beautiful Brazilian Cherry hardwood floors throughout! No carpet! On the 1st floor, buyers will also find an office attached to the master bedroom, separate dining room, a keeping room with porch access and a family room with vaulted ceilings and a gas fireplace. The large master bedroom is on the 1st floor and features tray ceilings, dual closets and a master bathroom with a large glass shower, jetted tub and dual vanities. The 2 staircases (front and back access) have wrought iron railings.</a:t>
            </a:r>
          </a:p>
          <a:p>
            <a:pPr algn="ctr"/>
            <a:r>
              <a:rPr lang="en-US" sz="1200" dirty="0">
                <a:solidFill>
                  <a:schemeClr val="tx2"/>
                </a:solidFill>
                <a:latin typeface="Arial" panose="020B0604020202020204" pitchFamily="34" charset="0"/>
                <a:cs typeface="Arial" panose="020B0604020202020204" pitchFamily="34" charset="0"/>
              </a:rPr>
              <a:t>Buyers will also find a laundry room with cabinetry on the 1st floor. Upstairs, buyers will find a walk in attic for storage, three bedrooms with two full bathrooms. One bedrooms has its own bathroom and could be used for an upstairs master suite. The huge FROG can be used as a 5th bedroom, playroom, living area, entertainment room or practically anything a new owner may want / need! The home also features a 3 car garage, back deck overlooking private wooded backyard with pond views as well, central vacuum and many other custom upgrades! This home is an absolute MUST SEE within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1234"/>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2500" y="8041234"/>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33750" y="664502"/>
            <a:ext cx="3838650" cy="260615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33750" y="8041234"/>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45000" y="8041234"/>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56248" y="8041234"/>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4202 Magnolia Court</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fr-FR"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MLS# 18028368</a:t>
            </a: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$489,000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3,707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1250" y="8041234"/>
            <a:ext cx="1216152" cy="813816"/>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22500" y="3352800"/>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33750" y="3352800"/>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45000" y="3352800"/>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56248" y="3352800"/>
            <a:ext cx="1216152"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1250" y="3352800"/>
            <a:ext cx="1216152" cy="81381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366</TotalTime>
  <Words>388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2018-10-18T15:46:08Z</dcterms:modified>
</cp:coreProperties>
</file>