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18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5" Type="http://schemas.openxmlformats.org/officeDocument/2006/relationships/hyperlink" Target="mailto:mark@beachbreak-properties.com" TargetMode="External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2" t="9609" r="962" b="29878"/>
          <a:stretch/>
        </p:blipFill>
        <p:spPr>
          <a:xfrm>
            <a:off x="0" y="-20320"/>
            <a:ext cx="7772400" cy="35966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6200"/>
            <a:ext cx="7772400" cy="843280"/>
          </a:xfrm>
          <a:gradFill>
            <a:gsLst>
              <a:gs pos="0">
                <a:schemeClr val="accent1"/>
              </a:gs>
              <a:gs pos="49000">
                <a:schemeClr val="accent1">
                  <a:alpha val="72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</p:spPr>
        <p:txBody>
          <a:bodyPr anchor="t">
            <a:no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Pond-Front In Hamlin Plantation!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" y="3637983"/>
            <a:ext cx="7612380" cy="2895600"/>
          </a:xfrm>
        </p:spPr>
        <p:txBody>
          <a:bodyPr>
            <a:noAutofit/>
          </a:bodyPr>
          <a:lstStyle/>
          <a:p>
            <a:r>
              <a:rPr lang="en-US" sz="1200" dirty="0">
                <a:latin typeface="Century Gothic" panose="020B0502020202020204" pitchFamily="34" charset="0"/>
              </a:rPr>
              <a:t>BEAUTIFUL Hampshire model, pond-front home with awesome outdoor space! Great condition! HEAPS of interior space including 6 bedrooms/5 full baths and a 400+ sq. ft. finished third floor suite. The owners upgraded many features from the standard Wieland finishes including: wood flooring throughout first floor; gas lanterns on the front porch; built-in speakers in living room and screened porch; numerous kitchen upgrades; full tile shower with frame-less glass in the Master bathroom; and much more. The first floor features a huge Chef's Kitchen opening to the Great Room and breakfast area, a walk-in pantry, a guest bedroom and full bathroom, an office, a separate dining room, and a large screened porch. The second floor features 4 bedrooms and 3 full baths plus a large bonus room/media room. The massive Master Suite overlooks the pond on the back of the house, has two walk-in closets, and a gorgeous bathroom with two vanities, water closet, and separate tub and shower. Up another flight of stairs is the Third floor, which can be closed-off via the door on the landing. It makes a fantastic guest suite with lots of space and another full bathroom! The owners have continued to improve this beautiful home over the years, adding a fantastic poured-concrete patio (with great afternoon shade!) and fencing-in the backyard. They even upgraded the storm shutters! Grab your representative today and have them show you this gorgeous home! </a:t>
            </a:r>
          </a:p>
        </p:txBody>
      </p:sp>
      <p:pic>
        <p:nvPicPr>
          <p:cNvPr id="1026" name="Picture 2" descr="G:\All Web Sites\CVH\flyers\4204CoolidgeSt_060514\mar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9067799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067799"/>
            <a:ext cx="1847850" cy="9144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844750"/>
            <a:ext cx="7772400" cy="73157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37000" endPos="66000" dist="165100" dir="5400000" sy="-100000" algn="bl" rotWithShape="0"/>
                </a:effectLst>
                <a:latin typeface="Century Gothic" panose="020B0502020202020204" pitchFamily="34" charset="0"/>
              </a:rPr>
              <a:t>4204 Coolidge St - Mt Pleasant - MLS# 1410000 - $595,000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37000" endPos="66000" dist="165100" dir="5400000" sy="-100000" algn="bl" rotWithShape="0"/>
              </a:effectLst>
              <a:latin typeface="Century Gothic" panose="020B0502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01497" y="6595246"/>
            <a:ext cx="7569406" cy="815205"/>
            <a:chOff x="140367" y="6595246"/>
            <a:chExt cx="7569406" cy="81520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782"/>
            <a:stretch/>
          </p:blipFill>
          <p:spPr>
            <a:xfrm>
              <a:off x="140367" y="6595825"/>
              <a:ext cx="1231233" cy="814626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782"/>
            <a:stretch/>
          </p:blipFill>
          <p:spPr>
            <a:xfrm>
              <a:off x="1723755" y="6595824"/>
              <a:ext cx="1231233" cy="81462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829"/>
            <a:stretch/>
          </p:blipFill>
          <p:spPr>
            <a:xfrm>
              <a:off x="3307143" y="6595246"/>
              <a:ext cx="1232773" cy="81520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829"/>
            <a:stretch/>
          </p:blipFill>
          <p:spPr>
            <a:xfrm>
              <a:off x="6477000" y="6595246"/>
              <a:ext cx="1232773" cy="81520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829"/>
            <a:stretch/>
          </p:blipFill>
          <p:spPr>
            <a:xfrm>
              <a:off x="4892071" y="6595246"/>
              <a:ext cx="1232773" cy="815205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100664" y="7641883"/>
            <a:ext cx="7571073" cy="806792"/>
            <a:chOff x="127000" y="7641883"/>
            <a:chExt cx="7571073" cy="80679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857"/>
            <a:stretch/>
          </p:blipFill>
          <p:spPr>
            <a:xfrm>
              <a:off x="6463633" y="7641883"/>
              <a:ext cx="1234440" cy="806792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857"/>
            <a:stretch/>
          </p:blipFill>
          <p:spPr>
            <a:xfrm>
              <a:off x="4879474" y="7641883"/>
              <a:ext cx="1234440" cy="80679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857"/>
            <a:stretch/>
          </p:blipFill>
          <p:spPr>
            <a:xfrm>
              <a:off x="3295316" y="7641883"/>
              <a:ext cx="1234440" cy="806792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857"/>
            <a:stretch/>
          </p:blipFill>
          <p:spPr>
            <a:xfrm>
              <a:off x="127000" y="7641883"/>
              <a:ext cx="1234440" cy="806792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857"/>
            <a:stretch/>
          </p:blipFill>
          <p:spPr>
            <a:xfrm>
              <a:off x="1711158" y="7641883"/>
              <a:ext cx="1234440" cy="806792"/>
            </a:xfrm>
            <a:prstGeom prst="rect">
              <a:avLst/>
            </a:prstGeom>
          </p:spPr>
        </p:pic>
      </p:grpSp>
      <p:sp>
        <p:nvSpPr>
          <p:cNvPr id="19" name="Rectangle 18"/>
          <p:cNvSpPr/>
          <p:nvPr/>
        </p:nvSpPr>
        <p:spPr>
          <a:xfrm>
            <a:off x="4493362" y="9017168"/>
            <a:ext cx="3279037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400" dirty="0" smtClean="0">
                <a:latin typeface="Century Gothic" panose="020B0502020202020204" pitchFamily="34" charset="0"/>
              </a:rPr>
              <a:t>Mark Macpherson</a:t>
            </a:r>
          </a:p>
          <a:p>
            <a:pPr algn="r"/>
            <a:r>
              <a:rPr lang="en-US" sz="1200" dirty="0" smtClean="0">
                <a:latin typeface="Century Gothic" panose="020B0502020202020204" pitchFamily="34" charset="0"/>
                <a:hlinkClick r:id="rId15"/>
              </a:rPr>
              <a:t/>
            </a:r>
            <a:br>
              <a:rPr lang="en-US" sz="1200" dirty="0" smtClean="0">
                <a:latin typeface="Century Gothic" panose="020B0502020202020204" pitchFamily="34" charset="0"/>
                <a:hlinkClick r:id="rId15"/>
              </a:rPr>
            </a:br>
            <a:r>
              <a:rPr lang="en-US" sz="1200" dirty="0" smtClean="0">
                <a:latin typeface="Century Gothic" panose="020B0502020202020204" pitchFamily="34" charset="0"/>
                <a:hlinkClick r:id="rId15"/>
              </a:rPr>
              <a:t>mark@beachbreak-properties.com</a:t>
            </a:r>
            <a:endParaRPr lang="en-US" sz="1200" dirty="0" smtClean="0">
              <a:latin typeface="Century Gothic" panose="020B0502020202020204" pitchFamily="34" charset="0"/>
            </a:endParaRPr>
          </a:p>
          <a:p>
            <a:pPr algn="r"/>
            <a:r>
              <a:rPr lang="en-US" sz="1200" dirty="0" smtClean="0">
                <a:latin typeface="Century Gothic" panose="020B0502020202020204" pitchFamily="34" charset="0"/>
              </a:rPr>
              <a:t>843.367.5640 Mobile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2209800" y="8171676"/>
            <a:ext cx="19738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The Boulevard Company, LLC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7588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294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Pond-Front In Hamlin Plantation!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Pond-Front In Hamlin!</dc:title>
  <dc:creator>CVH360</dc:creator>
  <cp:lastModifiedBy>atp1313@gmail.com</cp:lastModifiedBy>
  <cp:revision>4</cp:revision>
  <dcterms:created xsi:type="dcterms:W3CDTF">2006-08-16T00:00:00Z</dcterms:created>
  <dcterms:modified xsi:type="dcterms:W3CDTF">2014-06-04T02:26:02Z</dcterms:modified>
</cp:coreProperties>
</file>