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4/3/2018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368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267200"/>
            <a:ext cx="7772400" cy="892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4205 Sawgrass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Coosaw Creek CC ~ Charleston, SC 29420 ~ MLS# 17012942 ~ $568,500</a:t>
            </a:r>
          </a:p>
        </p:txBody>
      </p:sp>
      <p:sp>
        <p:nvSpPr>
          <p:cNvPr id="5" name="Rectangle 4"/>
          <p:cNvSpPr/>
          <p:nvPr/>
        </p:nvSpPr>
        <p:spPr>
          <a:xfrm>
            <a:off x="0" y="53370"/>
            <a:ext cx="7772400" cy="892552"/>
          </a:xfrm>
          <a:prstGeom prst="rect">
            <a:avLst/>
          </a:prstGeom>
        </p:spPr>
        <p:txBody>
          <a:bodyPr wrap="square">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Seller Offering $20,000 Upgrade Concession</a:t>
            </a:r>
          </a:p>
          <a:p>
            <a:pPr algn="ctr"/>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To Be Paid To Buyer With Seller Closing Proceeds</a:t>
            </a:r>
            <a:endPar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553231" y="304800"/>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828801" y="5176790"/>
            <a:ext cx="4114800" cy="7125027"/>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A three story foyer, four level living, three car garage, two balconies &amp; a location that backs to the #1 hole on the golf course all come together for an exceptional house in Coosaw Creek. The circular driveway with brick columns at each entry loops past the professional landscaping, tropical palm trees &amp; grand staircase all which are illuminated at night by the landscape lighting. An inviting foyer with stunning tile work, gigantic living room with fireplace, a sensational sunroom with views of the golf course, the renovated kitchen with eat-in area &amp; formal dining room all compose the main living level of the home. The owner's retreat boasts a massive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bath, a HUGE walk-in closet, fireplace &amp; private balcony. Continue up to the top level where there's a wet bar &amp; another balcony.</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Great views of #1 hole on the golf course from multiple decks</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Kitchen features stainless steel appliances, large cabinets, granite countertops, a tile backsplash, and a breakfast bar</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Semi-open floor plan with spacious family room with fireplace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The incredible master suite includes outdoor access with golf course views, a fireplace, a massive walk-in closet, and a master bathroom with dual vanities, a spacious jetted tub, and a large step-in double shower</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Stunning inlaid hardwood and granite flooring on the main level</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Brick exterior</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Freshly painted throughout</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Gated golf course community with Arthur Hills golf course</a:t>
            </a:r>
          </a:p>
          <a:p>
            <a:pPr marL="171450" indent="-1714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Community includes a swimming pool, tennis court, and club house with dining</a:t>
            </a:r>
          </a:p>
          <a:p>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358973"/>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9605092"/>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43600" y="8189719"/>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43600" y="9605092"/>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189719"/>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020465"/>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5358973"/>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020465"/>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0" y="6774346"/>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6774346"/>
            <a:ext cx="1828800" cy="1216152"/>
          </a:xfrm>
          <a:prstGeom prst="rect">
            <a:avLst/>
          </a:prstGeom>
        </p:spPr>
      </p:pic>
      <p:sp>
        <p:nvSpPr>
          <p:cNvPr id="23" name="Rectangle 22">
            <a:extLst>
              <a:ext uri="{FF2B5EF4-FFF2-40B4-BE49-F238E27FC236}">
                <a16:creationId xmlns:a16="http://schemas.microsoft.com/office/drawing/2014/main" id="{C718507A-84A5-4E33-A7F6-29AFD2EF7ADA}"/>
              </a:ext>
            </a:extLst>
          </p:cNvPr>
          <p:cNvSpPr/>
          <p:nvPr/>
        </p:nvSpPr>
        <p:spPr>
          <a:xfrm>
            <a:off x="8114768" y="2276804"/>
            <a:ext cx="4458231" cy="892552"/>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4205 Sawgrass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Coosaw Creek CC ~ Charleston, SC 29420 ~ MLS# 17012942 ~ $568,500</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310</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2018-04-03T11:50:17Z</dcterms:modified>
</cp:coreProperties>
</file>