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One Story on Golf Course in Gated Community</a:t>
            </a:r>
          </a:p>
        </p:txBody>
      </p:sp>
      <p:sp>
        <p:nvSpPr>
          <p:cNvPr id="4" name="Rectangle 3"/>
          <p:cNvSpPr/>
          <p:nvPr/>
        </p:nvSpPr>
        <p:spPr>
          <a:xfrm>
            <a:off x="118268" y="4207991"/>
            <a:ext cx="7993065"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is the one! Gorgeous one story stunner in the gated golf course community of Coosaw Creek! A large circular driveway, lovely landscaping and the three car garage grab your attention right away upon arriving. When you enter, get ready to be wowed! To your right is the dining room, surrounded by decorative columns and open to the living room. To your left, is the first of the bedrooms, but is currently being used as an office. The living room is light and bright with tall ceilings, a gas fireplace and surround sound. Be sure you look up while touring this home, every light fixture has been updated and they are beautiful! The kitchen has so much storage and is a kitchen area overlooking the golf course. Off of the kitchen, is a second bedroom with its own full bath. Down the hall, you'll find bedroom #3 which has a full bathroom just outside of it in the hall. Also on this side of the home, is a large laundry room, which offers even more storage! Back to the other side of the home you'll find the master suite. This room has golf course views as well as two closets, a large master bath that offers dual vanities, a large shower and a separate tub. Head out back to sit in the large screened in porch with beautiful golf course and pond views. Off of the screened porch is a brand new deck, perfect for grilling! Upstairs is a bonus room which could be a 5th bedroom if needed, a media room, playroom, you name it! Tons of attic storage off of this room. You'll never be at a loss for storage! This home is a dream come true! It is so well maintained, freshly painted interior, gorgeous light fixtures, extra trim work and </a:t>
            </a:r>
            <a:r>
              <a:rPr lang="en-US" sz="1200" dirty="0" err="1">
                <a:solidFill>
                  <a:schemeClr val="tx2"/>
                </a:solidFill>
                <a:latin typeface="Arial" panose="020B0604020202020204" pitchFamily="34" charset="0"/>
                <a:cs typeface="Arial" panose="020B0604020202020204" pitchFamily="34" charset="0"/>
              </a:rPr>
              <a:t>shiplapping</a:t>
            </a:r>
            <a:r>
              <a:rPr lang="en-US" sz="1200" dirty="0">
                <a:solidFill>
                  <a:schemeClr val="tx2"/>
                </a:solidFill>
                <a:latin typeface="Arial" panose="020B0604020202020204" pitchFamily="34" charset="0"/>
                <a:cs typeface="Arial" panose="020B0604020202020204" pitchFamily="34" charset="0"/>
              </a:rPr>
              <a:t> give this home a fresh updated look. The crawl space is fully encapsulated and has a dehumidifier. Come see this home as soon as you can because it will not last!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7268" y="8051634"/>
            <a:ext cx="117138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0116"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51528" y="693637"/>
            <a:ext cx="3815223" cy="25470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6644"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3380"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787175"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4211 Sweet Gum Crossing</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20002231</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$419,000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2,920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49908" y="8051634"/>
            <a:ext cx="117957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3990"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371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94803"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507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787175"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4261" y="3359146"/>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535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2020-01-24T15:09:42Z</dcterms:modified>
</cp:coreProperties>
</file>