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4310" y="335280"/>
            <a:ext cx="7391552" cy="88513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79915" y="7852479"/>
            <a:ext cx="7414870" cy="1952984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346960"/>
            <a:ext cx="6606540" cy="2610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215468"/>
            <a:ext cx="5440680" cy="216069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94310" y="335280"/>
            <a:ext cx="7391552" cy="209214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79915" y="1047480"/>
            <a:ext cx="7414870" cy="1952984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2123441"/>
            <a:ext cx="1748790" cy="658142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2123440"/>
            <a:ext cx="5116830" cy="6581423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4310" y="335280"/>
            <a:ext cx="7391552" cy="694700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5140323" y="6165268"/>
            <a:ext cx="2444965" cy="1047238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226422" y="5977092"/>
            <a:ext cx="4712838" cy="124686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404419" y="5995091"/>
            <a:ext cx="4647783" cy="113559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768066" y="5975456"/>
            <a:ext cx="2811800" cy="955605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79915" y="5952547"/>
            <a:ext cx="7414870" cy="19504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27" y="3613221"/>
            <a:ext cx="6606540" cy="22352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260" y="2108258"/>
            <a:ext cx="5455074" cy="1378375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5157" y="3929482"/>
            <a:ext cx="3248863" cy="505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948379" y="3929482"/>
            <a:ext cx="3248863" cy="505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158" y="3927900"/>
            <a:ext cx="3248863" cy="938318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5029201"/>
            <a:ext cx="3247047" cy="39558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0970" y="3927899"/>
            <a:ext cx="3248863" cy="938318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5029201"/>
            <a:ext cx="3248863" cy="39558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4310" y="335280"/>
            <a:ext cx="7391552" cy="209214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79915" y="1047480"/>
            <a:ext cx="7414870" cy="1950482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4310" y="335280"/>
            <a:ext cx="7391552" cy="209214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5252721"/>
            <a:ext cx="2849880" cy="2794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79915" y="1047480"/>
            <a:ext cx="7414870" cy="1952984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777240" y="3352800"/>
            <a:ext cx="2849880" cy="183733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68" y="2682240"/>
            <a:ext cx="3318465" cy="5588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4310" y="335280"/>
            <a:ext cx="7391552" cy="88513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79915" y="7852479"/>
            <a:ext cx="7414870" cy="1952984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032" y="496712"/>
            <a:ext cx="3240748" cy="3563903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8083" y="4085449"/>
            <a:ext cx="3245697" cy="35514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470" y="2011680"/>
            <a:ext cx="3031236" cy="42915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4310" y="335280"/>
            <a:ext cx="7391552" cy="362102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79915" y="2463162"/>
            <a:ext cx="7414870" cy="1950482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96215"/>
            <a:ext cx="6995160" cy="183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9121" y="9166908"/>
            <a:ext cx="321868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593" y="9166908"/>
            <a:ext cx="321868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92425" y="9166906"/>
            <a:ext cx="98755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257" y="3924018"/>
            <a:ext cx="6297083" cy="5061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799"/>
            <a:ext cx="7772400" cy="609601"/>
          </a:xfrm>
        </p:spPr>
        <p:txBody>
          <a:bodyPr anchor="t">
            <a:noAutofit/>
          </a:bodyPr>
          <a:lstStyle/>
          <a:p>
            <a:r>
              <a:rPr lang="en-US" sz="3000" spc="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MOTIVATED SELLER! PRICE REDUCED!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4" y="8570437"/>
            <a:ext cx="1143000" cy="136272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31" y="9273570"/>
            <a:ext cx="1599138" cy="577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9796790"/>
            <a:ext cx="419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RE/MAX Pro Realty, 9209 University Blvd, Charleston, SC 29406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3500" y="8574690"/>
            <a:ext cx="339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Mason Thurber</a:t>
            </a:r>
          </a:p>
          <a:p>
            <a:endParaRPr lang="en-US" sz="18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(843) 709-5109 – C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(843) 576-2699 – O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mason@theeverettgroup.net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" y="899845"/>
            <a:ext cx="3745911" cy="249901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9736" y="869704"/>
            <a:ext cx="3725963" cy="255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4216 Wildwood Landing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Coosaw Creek CC</a:t>
            </a:r>
          </a:p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Charleston, SC 29420</a:t>
            </a:r>
          </a:p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MLS# 17009682</a:t>
            </a:r>
          </a:p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$339,900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53" y="8120827"/>
            <a:ext cx="1436182" cy="96012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60" y="5814693"/>
            <a:ext cx="1440154" cy="960103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59" y="3509229"/>
            <a:ext cx="1438140" cy="95876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69" y="4665628"/>
            <a:ext cx="1427138" cy="95142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54" y="3505200"/>
            <a:ext cx="5827492" cy="474648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Welcome to this astounding home in the gated community of Coosaw Creek Country Club! This home offers 5 bedrooms and 3 full bathrooms. You enter the home from the full front porch and walk inside to all hardwood floors downstairs and upstairs! To the left you have a formal dinning room and to the right you have a bedroom or office that has access to a full bathroom. In front of you is a hallway that leads you to the large living room. The kitchen has been updated with granite counter tops and lots of cabinet space! Off of the kitchen is a door that leads you to the screened in porch. You also have two stair ways that lead upstairs to the master bedroom, 2 full bathrooms and 3 additional bedrooms. Also upstairs is your laundry room. Come see this home today! 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 sellers had a new roof put on the home in August of 2016. Age, </a:t>
            </a:r>
            <a:r>
              <a:rPr lang="en-US" sz="1600" dirty="0" err="1">
                <a:solidFill>
                  <a:schemeClr val="tx1"/>
                </a:solidFill>
              </a:rPr>
              <a:t>sqft</a:t>
            </a:r>
            <a:r>
              <a:rPr lang="en-US" sz="1600" dirty="0">
                <a:solidFill>
                  <a:schemeClr val="tx1"/>
                </a:solidFill>
              </a:rPr>
              <a:t>, taxes, acreage, and schools are approximate buyer to verify any and all information deemed necessary.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46" y="6967417"/>
            <a:ext cx="1441183" cy="96078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749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233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Candara</vt:lpstr>
      <vt:lpstr>Symbol</vt:lpstr>
      <vt:lpstr>Waveform</vt:lpstr>
      <vt:lpstr>MOTIVATED SELLER! PRICE REDUCED!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RANCH PRICED UNDER $90,000!</dc:title>
  <dc:creator>CVH360</dc:creator>
  <cp:lastModifiedBy>A. Thomas Price</cp:lastModifiedBy>
  <cp:revision>32</cp:revision>
  <dcterms:created xsi:type="dcterms:W3CDTF">2006-08-16T00:00:00Z</dcterms:created>
  <dcterms:modified xsi:type="dcterms:W3CDTF">2017-08-31T21:37:46Z</dcterms:modified>
</cp:coreProperties>
</file>