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15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90855"/>
            <a:ext cx="7772400" cy="2590562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Really cute house in great location and has just been freshly painted. This 3 bedroom house has a split bedroom arrangement with master bedroom on one side of the house and the other 2 bedrooms on the other side. The master bedroom is a nice size and even has an extra alcove. The master bath has a separate tub and shower, double sinks in the vanity and a walk-in closet. Guest bedroom also has a walk in closet. Kitchen is open to the breakfast area and to the great room. Kitchen has a center island and lots of cabinet space. Large great room has a wood burning fireplace and windows and front storm door that allow lots of light to come in and make for a warm, bright room. Now, you will love the backyard. There is a patio, nice deck, nice landscaping and a privacy fence. There is plenty of room on the back deck to enjoy the outdoors for yourself or with friends. This house has lots of curb appeal with a front yard that is attractively landscaped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Sit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front porch and enjoy watching the Hummingbirds and butterflies. This house is in move-in condition, ready for a new owner. Location is close to Boeing, Bosch,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Wal-Mart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easy access to other Charleston areas.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66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cap="small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421 Equinox Cir</a:t>
            </a:r>
            <a:endParaRPr lang="en-US" sz="3600" cap="small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i="1" dirty="0" err="1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Heatherwoods</a:t>
            </a:r>
            <a:r>
              <a:rPr lang="en-US" sz="1800" i="1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~ Ladson, SC ~ MLS# 1419534 ~ $159,000</a:t>
            </a:r>
            <a:endParaRPr lang="en-US" sz="1800" i="1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harleston SC Real Est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-433388"/>
            <a:ext cx="34290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96"/>
          <a:stretch/>
        </p:blipFill>
        <p:spPr>
          <a:xfrm>
            <a:off x="1597025" y="1219200"/>
            <a:ext cx="4578350" cy="45720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4" name="Rectangle 13"/>
          <p:cNvSpPr/>
          <p:nvPr/>
        </p:nvSpPr>
        <p:spPr>
          <a:xfrm>
            <a:off x="0" y="8581072"/>
            <a:ext cx="7772400" cy="147732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cap="small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Marian Bennett</a:t>
            </a:r>
            <a:endParaRPr lang="en-US" sz="2800" cap="small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Mobile 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693-4017</a:t>
            </a:r>
          </a:p>
          <a:p>
            <a:pPr algn="ctr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marian_bennett@att.net</a:t>
            </a:r>
          </a:p>
          <a:p>
            <a:pPr algn="ctr"/>
            <a:endParaRPr lang="en-US" sz="12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Harbourtowne</a:t>
            </a:r>
            <a:r>
              <a:rPr lang="en-US" sz="11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Real Estate | 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672 Marina Drive, </a:t>
            </a:r>
            <a:r>
              <a:rPr lang="en-US" sz="11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 | 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Daniel Island, SC 29492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03091" y="1219200"/>
            <a:ext cx="7166218" cy="4572000"/>
            <a:chOff x="304800" y="1371600"/>
            <a:chExt cx="7166218" cy="45720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4719"/>
            <a:stretch/>
          </p:blipFill>
          <p:spPr>
            <a:xfrm>
              <a:off x="6553199" y="3810000"/>
              <a:ext cx="917819" cy="9144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50" r="18469"/>
            <a:stretch/>
          </p:blipFill>
          <p:spPr>
            <a:xfrm>
              <a:off x="6553199" y="5029200"/>
              <a:ext cx="917819" cy="9144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5260"/>
            <a:stretch/>
          </p:blipFill>
          <p:spPr>
            <a:xfrm>
              <a:off x="304800" y="3810000"/>
              <a:ext cx="911228" cy="9144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5260"/>
            <a:stretch/>
          </p:blipFill>
          <p:spPr>
            <a:xfrm>
              <a:off x="304800" y="1371600"/>
              <a:ext cx="911228" cy="9144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5260"/>
            <a:stretch/>
          </p:blipFill>
          <p:spPr>
            <a:xfrm>
              <a:off x="304800" y="2590800"/>
              <a:ext cx="911228" cy="9144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4719"/>
            <a:stretch/>
          </p:blipFill>
          <p:spPr>
            <a:xfrm>
              <a:off x="6553199" y="2590800"/>
              <a:ext cx="917819" cy="9144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5260"/>
            <a:stretch/>
          </p:blipFill>
          <p:spPr>
            <a:xfrm>
              <a:off x="304800" y="5029200"/>
              <a:ext cx="911228" cy="9144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4719"/>
            <a:stretch/>
          </p:blipFill>
          <p:spPr>
            <a:xfrm>
              <a:off x="6553199" y="1371600"/>
              <a:ext cx="917819" cy="9144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</p:pic>
      </p:grpSp>
      <p:sp>
        <p:nvSpPr>
          <p:cNvPr id="2" name="Rectangle 1"/>
          <p:cNvSpPr/>
          <p:nvPr/>
        </p:nvSpPr>
        <p:spPr>
          <a:xfrm>
            <a:off x="1597025" y="5452646"/>
            <a:ext cx="45783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Fantastic Price for a Home in Dorchester Dist. II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61028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290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6</cp:revision>
  <dcterms:created xsi:type="dcterms:W3CDTF">2006-08-16T00:00:00Z</dcterms:created>
  <dcterms:modified xsi:type="dcterms:W3CDTF">2014-08-13T16:31:28Z</dcterms:modified>
</cp:coreProperties>
</file>