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9" d="100"/>
          <a:sy n="59" d="100"/>
        </p:scale>
        <p:origin x="2477" y="38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charlestonvirtualhomes.com/24009446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906" r="-78" b="27807"/>
          <a:stretch/>
        </p:blipFill>
        <p:spPr>
          <a:xfrm>
            <a:off x="0" y="788960"/>
            <a:ext cx="7315200" cy="3429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91" y="0"/>
            <a:ext cx="7128019" cy="723901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$5,000 Toward Closing Costs + Additional $2,000 For Buyer’s Agent With A Ratified Contract By May 6th!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257800"/>
            <a:ext cx="7315199" cy="1878155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Great house with great location! Move in ready! 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Second story loft can be used as a home office or work out area! </a:t>
            </a:r>
            <a:b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Home warranty until 2028!</a:t>
            </a: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Tour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6591" y="8513755"/>
            <a:ext cx="1102019" cy="48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6200" y="8443783"/>
            <a:ext cx="3344067" cy="6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5" dirty="0">
                <a:latin typeface="Century Gothic" panose="020B0502020202020204" pitchFamily="34" charset="0"/>
              </a:rPr>
              <a:t>Lisa Deaton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843-224-7878</a:t>
            </a:r>
          </a:p>
          <a:p>
            <a:r>
              <a:rPr lang="en-US" sz="1000" dirty="0">
                <a:latin typeface="Century Gothic" panose="020B0502020202020204" pitchFamily="34" charset="0"/>
              </a:rPr>
              <a:t>lisamdeaton@comcast.net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4" y="7201013"/>
            <a:ext cx="1713748" cy="11428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084" y="7201013"/>
            <a:ext cx="1713825" cy="11425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6379" y="7201013"/>
            <a:ext cx="1713686" cy="11426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283019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entury Gothic" panose="020B0502020202020204" pitchFamily="34" charset="0"/>
              </a:rPr>
              <a:t>421 Turnstone Street</a:t>
            </a:r>
          </a:p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Tidal Walk | Mount Pleasant, SC 29464 | MLS# 24009446</a:t>
            </a:r>
            <a:br>
              <a:rPr lang="en-US" sz="1600" b="1" dirty="0">
                <a:latin typeface="Century Gothic" panose="020B0502020202020204" pitchFamily="34" charset="0"/>
              </a:rPr>
            </a:br>
            <a:r>
              <a:rPr lang="en-US" sz="1600" b="1" i="1" dirty="0">
                <a:highlight>
                  <a:srgbClr val="FFFF00"/>
                </a:highlight>
                <a:latin typeface="Century Gothic" panose="020B0502020202020204" pitchFamily="34" charset="0"/>
              </a:rPr>
              <a:t>Now Offering at $958,400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F5DBE-628A-40B5-A9C1-6BD65A579158}"/>
              </a:ext>
            </a:extLst>
          </p:cNvPr>
          <p:cNvSpPr/>
          <p:nvPr/>
        </p:nvSpPr>
        <p:spPr>
          <a:xfrm>
            <a:off x="3898832" y="8478792"/>
            <a:ext cx="3340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Century Gothic" panose="020B0502020202020204" pitchFamily="34" charset="0"/>
              </a:rPr>
              <a:t>AgentOwned Charleston Group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902 Savannah Hwy</a:t>
            </a:r>
          </a:p>
          <a:p>
            <a:pPr algn="r"/>
            <a:r>
              <a:rPr lang="en-US" sz="1000" dirty="0">
                <a:latin typeface="Century Gothic" panose="020B0502020202020204" pitchFamily="34" charset="0"/>
              </a:rPr>
              <a:t>Charleston, SC 29407-7802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B7062-D7E6-4B01-A275-8525BC78D1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520" y="7201013"/>
            <a:ext cx="1713532" cy="11425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92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$5,000 Toward Closing Costs + Additional $2,000 For Buyer’s Agent With A Ratified Contract By May 6th!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69</cp:revision>
  <dcterms:created xsi:type="dcterms:W3CDTF">2006-08-16T00:00:00Z</dcterms:created>
  <dcterms:modified xsi:type="dcterms:W3CDTF">2024-05-01T19:19:44Z</dcterms:modified>
</cp:coreProperties>
</file>