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78" d="100"/>
          <a:sy n="78" d="100"/>
        </p:scale>
        <p:origin x="3018" y="10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charlestonvirtualhomes.com/24009446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906" r="-78" b="27807"/>
          <a:stretch/>
        </p:blipFill>
        <p:spPr>
          <a:xfrm>
            <a:off x="0" y="788960"/>
            <a:ext cx="7315200" cy="3429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91" y="0"/>
            <a:ext cx="7128019" cy="788960"/>
          </a:xfrm>
          <a:noFill/>
          <a:effectLst/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MOVE IN READY! SELLER IS MOTIVATED!</a:t>
            </a:r>
            <a:b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500" b="1" i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Seller will assist with closing costs with acceptable offer by Aug.20th. </a:t>
            </a:r>
            <a:br>
              <a:rPr lang="en-US" sz="1500" b="1" i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500" b="1" i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Home is easy to show!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090790"/>
            <a:ext cx="7315199" cy="2045166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GREAT home in a GREAT location. Second story loft can be used as an office or workout area! Home newly painted and owners have moved to their new home. New stove</a:t>
            </a:r>
            <a:r>
              <a:rPr lang="en-US" sz="1600">
                <a:solidFill>
                  <a:schemeClr val="tx1"/>
                </a:solidFill>
                <a:latin typeface="Century Gothic" panose="020B0502020202020204" pitchFamily="34" charset="0"/>
              </a:rPr>
              <a:t>, new refrigerator,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and new dishwasher. 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Pictures reflected when owners lived in home. Easy to show! Sound barrier wall starts in 2026. Home warranty until 2028!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Take a Virtual Tour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591" y="8513755"/>
            <a:ext cx="1102019" cy="4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6200" y="8443783"/>
            <a:ext cx="3344067" cy="624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55" dirty="0">
                <a:latin typeface="Century Gothic" panose="020B0502020202020204" pitchFamily="34" charset="0"/>
              </a:rPr>
              <a:t>Lisa Deaton</a:t>
            </a:r>
          </a:p>
          <a:p>
            <a:r>
              <a:rPr lang="en-US" sz="1000" dirty="0">
                <a:latin typeface="Century Gothic" panose="020B0502020202020204" pitchFamily="34" charset="0"/>
              </a:rPr>
              <a:t>843-224-7878</a:t>
            </a:r>
          </a:p>
          <a:p>
            <a:r>
              <a:rPr lang="en-US" sz="1000" dirty="0">
                <a:latin typeface="Century Gothic" panose="020B0502020202020204" pitchFamily="34" charset="0"/>
              </a:rPr>
              <a:t>lisamdeaton@comcast.net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4" y="7201013"/>
            <a:ext cx="1713748" cy="11428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5959" y="7201349"/>
            <a:ext cx="1713825" cy="11425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14" y="7201342"/>
            <a:ext cx="1713686" cy="11424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283019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421 Turnstone Street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Tidal Walk | Mount Pleasant, SC 29464 | MLS# 25021398 | $919,000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3F5DBE-628A-40B5-A9C1-6BD65A579158}"/>
              </a:ext>
            </a:extLst>
          </p:cNvPr>
          <p:cNvSpPr/>
          <p:nvPr/>
        </p:nvSpPr>
        <p:spPr>
          <a:xfrm>
            <a:off x="3898832" y="8478792"/>
            <a:ext cx="3340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Century Gothic" panose="020B0502020202020204" pitchFamily="34" charset="0"/>
              </a:rPr>
              <a:t>AgentOwned Charleston Group</a:t>
            </a:r>
          </a:p>
          <a:p>
            <a:pPr algn="r"/>
            <a:r>
              <a:rPr lang="en-US" sz="1000" dirty="0">
                <a:latin typeface="Century Gothic" panose="020B0502020202020204" pitchFamily="34" charset="0"/>
              </a:rPr>
              <a:t>902 Savannah Hwy</a:t>
            </a:r>
          </a:p>
          <a:p>
            <a:pPr algn="r"/>
            <a:r>
              <a:rPr lang="en-US" sz="1000" dirty="0">
                <a:latin typeface="Century Gothic" panose="020B0502020202020204" pitchFamily="34" charset="0"/>
              </a:rPr>
              <a:t>Charleston, SC 29407-7802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7062-D7E6-4B01-A275-8525BC78D1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1291" y="7201745"/>
            <a:ext cx="1712939" cy="114175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136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MOVE IN READY! SELLER IS MOTIVATED! Seller will assist with closing costs with acceptable offer by Aug.20th.  Home is easy to show!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74</cp:revision>
  <dcterms:created xsi:type="dcterms:W3CDTF">2006-08-16T00:00:00Z</dcterms:created>
  <dcterms:modified xsi:type="dcterms:W3CDTF">2025-08-12T12:09:05Z</dcterms:modified>
</cp:coreProperties>
</file>