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8/26/2025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arlestonvirtualhomes.com/24009446/"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891" t="4157" r="4867" b="31009"/>
          <a:stretch>
            <a:fillRect/>
          </a:stretch>
        </p:blipFill>
        <p:spPr>
          <a:xfrm>
            <a:off x="0" y="788960"/>
            <a:ext cx="7315200" cy="3429000"/>
          </a:xfrm>
          <a:prstGeom prst="rect">
            <a:avLst/>
          </a:prstGeom>
          <a:ln>
            <a:noFill/>
          </a:ln>
          <a:effectLst/>
        </p:spPr>
      </p:pic>
      <p:sp>
        <p:nvSpPr>
          <p:cNvPr id="2" name="Title 1"/>
          <p:cNvSpPr>
            <a:spLocks noGrp="1"/>
          </p:cNvSpPr>
          <p:nvPr>
            <p:ph type="ctrTitle"/>
          </p:nvPr>
        </p:nvSpPr>
        <p:spPr>
          <a:xfrm>
            <a:off x="93591" y="0"/>
            <a:ext cx="7128019" cy="753998"/>
          </a:xfrm>
          <a:noFill/>
          <a:effectLst/>
        </p:spPr>
        <p:txBody>
          <a:bodyPr anchor="ctr">
            <a:noAutofit/>
          </a:bodyPr>
          <a:lstStyle/>
          <a:p>
            <a:r>
              <a:rPr lang="en-US" sz="2000" b="1" dirty="0">
                <a:ln w="3175">
                  <a:noFill/>
                </a:ln>
                <a:solidFill>
                  <a:schemeClr val="bg1"/>
                </a:solidFill>
                <a:latin typeface="Century Gothic" panose="020B0502020202020204" pitchFamily="34" charset="0"/>
              </a:rPr>
              <a:t>PRICE JUST REDUCED TO $879,000</a:t>
            </a:r>
            <a:br>
              <a:rPr lang="en-US" sz="2000" b="1" dirty="0">
                <a:ln w="3175">
                  <a:noFill/>
                </a:ln>
                <a:solidFill>
                  <a:schemeClr val="bg1"/>
                </a:solidFill>
                <a:latin typeface="Century Gothic" panose="020B0502020202020204" pitchFamily="34" charset="0"/>
              </a:rPr>
            </a:br>
            <a:r>
              <a:rPr lang="en-US" sz="2000" b="1" dirty="0">
                <a:ln w="3175">
                  <a:noFill/>
                </a:ln>
                <a:solidFill>
                  <a:schemeClr val="bg1"/>
                </a:solidFill>
                <a:latin typeface="Century Gothic" panose="020B0502020202020204" pitchFamily="34" charset="0"/>
              </a:rPr>
              <a:t>MOVE IN READY! </a:t>
            </a:r>
            <a:endParaRPr lang="en-US" sz="1500" b="1" i="1" dirty="0">
              <a:ln w="3175">
                <a:noFill/>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 y="5090790"/>
            <a:ext cx="7315199" cy="2045166"/>
          </a:xfrm>
        </p:spPr>
        <p:txBody>
          <a:bodyPr anchor="ctr">
            <a:noAutofit/>
          </a:bodyPr>
          <a:lstStyle/>
          <a:p>
            <a:pPr>
              <a:spcBef>
                <a:spcPts val="0"/>
              </a:spcBef>
            </a:pPr>
            <a:r>
              <a:rPr lang="en-US" sz="1600" dirty="0">
                <a:solidFill>
                  <a:schemeClr val="tx1"/>
                </a:solidFill>
                <a:latin typeface="Century Gothic" panose="020B0502020202020204" pitchFamily="34" charset="0"/>
              </a:rPr>
              <a:t>GREAT home in a GREAT location. Second story loft can be used as an office or workout area! Home newly painted and owners have moved to their new home. New stove, new refrigerator, and new dishwasher. </a:t>
            </a:r>
          </a:p>
          <a:p>
            <a:pPr>
              <a:spcBef>
                <a:spcPts val="0"/>
              </a:spcBef>
            </a:pPr>
            <a:endParaRPr lang="en-US" sz="1600" dirty="0">
              <a:solidFill>
                <a:schemeClr val="tx1"/>
              </a:solidFill>
              <a:latin typeface="Century Gothic" panose="020B0502020202020204" pitchFamily="34" charset="0"/>
            </a:endParaRPr>
          </a:p>
          <a:p>
            <a:pPr>
              <a:spcBef>
                <a:spcPts val="0"/>
              </a:spcBef>
            </a:pPr>
            <a:r>
              <a:rPr lang="en-US" sz="1600" dirty="0">
                <a:solidFill>
                  <a:schemeClr val="tx1"/>
                </a:solidFill>
                <a:latin typeface="Century Gothic" panose="020B0502020202020204" pitchFamily="34" charset="0"/>
              </a:rPr>
              <a:t>Pictures reflect when owners lived in the home. Easy to show! Sound barrier wall starts in 2026. Home warranty until 2028!</a:t>
            </a:r>
          </a:p>
          <a:p>
            <a:pPr>
              <a:spcBef>
                <a:spcPts val="0"/>
              </a:spcBef>
            </a:pPr>
            <a:endParaRPr lang="en-US" sz="1600" dirty="0">
              <a:solidFill>
                <a:schemeClr val="tx1"/>
              </a:solidFill>
              <a:latin typeface="Century Gothic" panose="020B0502020202020204" pitchFamily="34" charset="0"/>
            </a:endParaRPr>
          </a:p>
          <a:p>
            <a:pPr>
              <a:spcBef>
                <a:spcPts val="0"/>
              </a:spcBef>
            </a:pPr>
            <a:r>
              <a:rPr lang="en-US" sz="1600" dirty="0">
                <a:solidFill>
                  <a:schemeClr val="tx1"/>
                </a:solidFill>
                <a:latin typeface="Century Gothic" panose="020B0502020202020204" pitchFamily="34" charset="0"/>
                <a:hlinkClick r:id="rId3">
                  <a:extLst>
                    <a:ext uri="{A12FA001-AC4F-418D-AE19-62706E023703}">
                      <ahyp:hlinkClr xmlns:ahyp="http://schemas.microsoft.com/office/drawing/2018/hyperlinkcolor" val="tx"/>
                    </a:ext>
                  </a:extLst>
                </a:hlinkClick>
              </a:rPr>
              <a:t>Take a Virtual Tour</a:t>
            </a:r>
            <a:endParaRPr lang="en-US" sz="1600" dirty="0">
              <a:solidFill>
                <a:schemeClr val="tx1"/>
              </a:solidFill>
              <a:latin typeface="Century Gothic" panose="020B0502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6591" y="85137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6200" y="8443783"/>
            <a:ext cx="3344067" cy="624017"/>
          </a:xfrm>
          <a:prstGeom prst="rect">
            <a:avLst/>
          </a:prstGeom>
        </p:spPr>
        <p:txBody>
          <a:bodyPr wrap="square">
            <a:spAutoFit/>
          </a:bodyPr>
          <a:lstStyle/>
          <a:p>
            <a:r>
              <a:rPr lang="en-US" sz="1455" dirty="0">
                <a:latin typeface="Century Gothic" panose="020B0502020202020204" pitchFamily="34" charset="0"/>
              </a:rPr>
              <a:t>Lisa Deaton</a:t>
            </a:r>
          </a:p>
          <a:p>
            <a:r>
              <a:rPr lang="en-US" sz="1000" dirty="0">
                <a:latin typeface="Century Gothic" panose="020B0502020202020204" pitchFamily="34" charset="0"/>
              </a:rPr>
              <a:t>843-224-7878</a:t>
            </a:r>
          </a:p>
          <a:p>
            <a:r>
              <a:rPr lang="en-US" sz="1000" dirty="0">
                <a:latin typeface="Century Gothic" panose="020B0502020202020204" pitchFamily="34" charset="0"/>
              </a:rPr>
              <a:t>lisamdeaton@comcast.net</a:t>
            </a:r>
          </a:p>
        </p:txBody>
      </p:sp>
      <p:grpSp>
        <p:nvGrpSpPr>
          <p:cNvPr id="4" name="Group 3">
            <a:extLst>
              <a:ext uri="{FF2B5EF4-FFF2-40B4-BE49-F238E27FC236}">
                <a16:creationId xmlns:a16="http://schemas.microsoft.com/office/drawing/2014/main" id="{D2CD0DF9-0E04-0F0E-DDCF-12B339A1E130}"/>
              </a:ext>
            </a:extLst>
          </p:cNvPr>
          <p:cNvGrpSpPr/>
          <p:nvPr/>
        </p:nvGrpSpPr>
        <p:grpSpPr>
          <a:xfrm>
            <a:off x="434106" y="7201013"/>
            <a:ext cx="6511580" cy="1142886"/>
            <a:chOff x="434106" y="7201013"/>
            <a:chExt cx="6511580" cy="1142886"/>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4106" y="7201013"/>
              <a:ext cx="857164" cy="1142886"/>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71028" y="7201342"/>
              <a:ext cx="974658" cy="1142457"/>
            </a:xfrm>
            <a:prstGeom prst="rect">
              <a:avLst/>
            </a:prstGeom>
            <a:ln>
              <a:noFill/>
            </a:ln>
            <a:effectLst/>
          </p:spPr>
        </p:pic>
      </p:grpSp>
      <p:sp>
        <p:nvSpPr>
          <p:cNvPr id="5" name="Rectangle 4"/>
          <p:cNvSpPr/>
          <p:nvPr/>
        </p:nvSpPr>
        <p:spPr>
          <a:xfrm>
            <a:off x="0" y="4283019"/>
            <a:ext cx="7315200" cy="707886"/>
          </a:xfrm>
          <a:prstGeom prst="rect">
            <a:avLst/>
          </a:prstGeom>
        </p:spPr>
        <p:txBody>
          <a:bodyPr wrap="square">
            <a:spAutoFit/>
          </a:bodyPr>
          <a:lstStyle/>
          <a:p>
            <a:pPr algn="ctr"/>
            <a:r>
              <a:rPr lang="en-US" sz="2400" b="1" dirty="0">
                <a:latin typeface="Century Gothic" panose="020B0502020202020204" pitchFamily="34" charset="0"/>
              </a:rPr>
              <a:t>421 Turnstone Street</a:t>
            </a:r>
          </a:p>
          <a:p>
            <a:pPr algn="ctr"/>
            <a:r>
              <a:rPr lang="en-US" sz="1600" b="1" dirty="0">
                <a:latin typeface="Century Gothic" panose="020B0502020202020204" pitchFamily="34" charset="0"/>
              </a:rPr>
              <a:t>Tidal Walk | Mount Pleasant, SC 29464 | MLS# 25021398 | $879,000</a:t>
            </a:r>
          </a:p>
        </p:txBody>
      </p:sp>
      <p:sp>
        <p:nvSpPr>
          <p:cNvPr id="9" name="Rectangle 8">
            <a:extLst>
              <a:ext uri="{FF2B5EF4-FFF2-40B4-BE49-F238E27FC236}">
                <a16:creationId xmlns:a16="http://schemas.microsoft.com/office/drawing/2014/main" id="{3F3F5DBE-628A-40B5-A9C1-6BD65A579158}"/>
              </a:ext>
            </a:extLst>
          </p:cNvPr>
          <p:cNvSpPr/>
          <p:nvPr/>
        </p:nvSpPr>
        <p:spPr>
          <a:xfrm>
            <a:off x="3898832" y="8478792"/>
            <a:ext cx="3340168" cy="553998"/>
          </a:xfrm>
          <a:prstGeom prst="rect">
            <a:avLst/>
          </a:prstGeom>
        </p:spPr>
        <p:txBody>
          <a:bodyPr wrap="square">
            <a:spAutoFit/>
          </a:bodyPr>
          <a:lstStyle/>
          <a:p>
            <a:pPr algn="r"/>
            <a:r>
              <a:rPr lang="en-US" sz="1000" dirty="0">
                <a:latin typeface="Century Gothic" panose="020B0502020202020204" pitchFamily="34" charset="0"/>
              </a:rPr>
              <a:t>AgentOwned Charleston Group</a:t>
            </a:r>
          </a:p>
          <a:p>
            <a:pPr algn="r"/>
            <a:r>
              <a:rPr lang="en-US" sz="1000" dirty="0">
                <a:latin typeface="Century Gothic" panose="020B0502020202020204" pitchFamily="34" charset="0"/>
              </a:rPr>
              <a:t>902 Savannah Hwy</a:t>
            </a:r>
          </a:p>
          <a:p>
            <a:pPr algn="r"/>
            <a:r>
              <a:rPr lang="en-US" sz="1000" dirty="0">
                <a:latin typeface="Century Gothic" panose="020B0502020202020204" pitchFamily="34" charset="0"/>
              </a:rPr>
              <a:t>Charleston, SC 29407-7802</a:t>
            </a:r>
          </a:p>
        </p:txBody>
      </p:sp>
      <p:pic>
        <p:nvPicPr>
          <p:cNvPr id="13" name="Picture 12">
            <a:extLst>
              <a:ext uri="{FF2B5EF4-FFF2-40B4-BE49-F238E27FC236}">
                <a16:creationId xmlns:a16="http://schemas.microsoft.com/office/drawing/2014/main" id="{C95B7062-D7E6-4B01-A275-8525BC78D1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801131" y="7201745"/>
            <a:ext cx="1712939" cy="1141757"/>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118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PRICE JUST REDUCED TO $879,000 MOVE IN READY!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78</cp:revision>
  <dcterms:created xsi:type="dcterms:W3CDTF">2006-08-16T00:00:00Z</dcterms:created>
  <dcterms:modified xsi:type="dcterms:W3CDTF">2025-08-26T20:07:19Z</dcterms:modified>
</cp:coreProperties>
</file>