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315200" cy="9144000"/>
  <p:notesSz cx="6858000" cy="9144000"/>
  <p:defaultTextStyle>
    <a:defPPr>
      <a:defRPr lang="en-US"/>
    </a:defPPr>
    <a:lvl1pPr marL="0" algn="l" defTabSz="940375" rtl="0" eaLnBrk="1" latinLnBrk="0" hangingPunct="1">
      <a:defRPr sz="1846" kern="1200">
        <a:solidFill>
          <a:schemeClr val="tx1"/>
        </a:solidFill>
        <a:latin typeface="+mn-lt"/>
        <a:ea typeface="+mn-ea"/>
        <a:cs typeface="+mn-cs"/>
      </a:defRPr>
    </a:lvl1pPr>
    <a:lvl2pPr marL="470187" algn="l" defTabSz="940375" rtl="0" eaLnBrk="1" latinLnBrk="0" hangingPunct="1">
      <a:defRPr sz="1846" kern="1200">
        <a:solidFill>
          <a:schemeClr val="tx1"/>
        </a:solidFill>
        <a:latin typeface="+mn-lt"/>
        <a:ea typeface="+mn-ea"/>
        <a:cs typeface="+mn-cs"/>
      </a:defRPr>
    </a:lvl2pPr>
    <a:lvl3pPr marL="940375" algn="l" defTabSz="940375" rtl="0" eaLnBrk="1" latinLnBrk="0" hangingPunct="1">
      <a:defRPr sz="1846" kern="1200">
        <a:solidFill>
          <a:schemeClr val="tx1"/>
        </a:solidFill>
        <a:latin typeface="+mn-lt"/>
        <a:ea typeface="+mn-ea"/>
        <a:cs typeface="+mn-cs"/>
      </a:defRPr>
    </a:lvl3pPr>
    <a:lvl4pPr marL="1410563" algn="l" defTabSz="940375" rtl="0" eaLnBrk="1" latinLnBrk="0" hangingPunct="1">
      <a:defRPr sz="1846" kern="1200">
        <a:solidFill>
          <a:schemeClr val="tx1"/>
        </a:solidFill>
        <a:latin typeface="+mn-lt"/>
        <a:ea typeface="+mn-ea"/>
        <a:cs typeface="+mn-cs"/>
      </a:defRPr>
    </a:lvl4pPr>
    <a:lvl5pPr marL="1880750" algn="l" defTabSz="940375" rtl="0" eaLnBrk="1" latinLnBrk="0" hangingPunct="1">
      <a:defRPr sz="1846" kern="1200">
        <a:solidFill>
          <a:schemeClr val="tx1"/>
        </a:solidFill>
        <a:latin typeface="+mn-lt"/>
        <a:ea typeface="+mn-ea"/>
        <a:cs typeface="+mn-cs"/>
      </a:defRPr>
    </a:lvl5pPr>
    <a:lvl6pPr marL="2350937" algn="l" defTabSz="940375" rtl="0" eaLnBrk="1" latinLnBrk="0" hangingPunct="1">
      <a:defRPr sz="1846" kern="1200">
        <a:solidFill>
          <a:schemeClr val="tx1"/>
        </a:solidFill>
        <a:latin typeface="+mn-lt"/>
        <a:ea typeface="+mn-ea"/>
        <a:cs typeface="+mn-cs"/>
      </a:defRPr>
    </a:lvl6pPr>
    <a:lvl7pPr marL="2821125" algn="l" defTabSz="940375" rtl="0" eaLnBrk="1" latinLnBrk="0" hangingPunct="1">
      <a:defRPr sz="1846" kern="1200">
        <a:solidFill>
          <a:schemeClr val="tx1"/>
        </a:solidFill>
        <a:latin typeface="+mn-lt"/>
        <a:ea typeface="+mn-ea"/>
        <a:cs typeface="+mn-cs"/>
      </a:defRPr>
    </a:lvl7pPr>
    <a:lvl8pPr marL="3291313" algn="l" defTabSz="940375" rtl="0" eaLnBrk="1" latinLnBrk="0" hangingPunct="1">
      <a:defRPr sz="1846" kern="1200">
        <a:solidFill>
          <a:schemeClr val="tx1"/>
        </a:solidFill>
        <a:latin typeface="+mn-lt"/>
        <a:ea typeface="+mn-ea"/>
        <a:cs typeface="+mn-cs"/>
      </a:defRPr>
    </a:lvl8pPr>
    <a:lvl9pPr marL="3761500" algn="l" defTabSz="940375" rtl="0" eaLnBrk="1" latinLnBrk="0" hangingPunct="1">
      <a:defRPr sz="1846"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pos="230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27508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950" autoAdjust="0"/>
  </p:normalViewPr>
  <p:slideViewPr>
    <p:cSldViewPr>
      <p:cViewPr varScale="1">
        <p:scale>
          <a:sx n="78" d="100"/>
          <a:sy n="78" d="100"/>
        </p:scale>
        <p:origin x="3018" y="108"/>
      </p:cViewPr>
      <p:guideLst>
        <p:guide orient="horz" pos="2880"/>
        <p:guide pos="230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48640" y="2840569"/>
            <a:ext cx="6217920" cy="1960033"/>
          </a:xfrm>
        </p:spPr>
        <p:txBody>
          <a:bodyPr/>
          <a:lstStyle/>
          <a:p>
            <a:r>
              <a:rPr lang="en-US"/>
              <a:t>Click to edit Master title style</a:t>
            </a:r>
          </a:p>
        </p:txBody>
      </p:sp>
      <p:sp>
        <p:nvSpPr>
          <p:cNvPr id="3" name="Subtitle 2"/>
          <p:cNvSpPr>
            <a:spLocks noGrp="1"/>
          </p:cNvSpPr>
          <p:nvPr>
            <p:ph type="subTitle" idx="1"/>
          </p:nvPr>
        </p:nvSpPr>
        <p:spPr>
          <a:xfrm>
            <a:off x="1097280" y="5181600"/>
            <a:ext cx="5120640" cy="2336800"/>
          </a:xfrm>
        </p:spPr>
        <p:txBody>
          <a:bodyPr/>
          <a:lstStyle>
            <a:lvl1pPr marL="0" indent="0" algn="ctr">
              <a:buNone/>
              <a:defRPr>
                <a:solidFill>
                  <a:schemeClr val="tx1">
                    <a:tint val="75000"/>
                  </a:schemeClr>
                </a:solidFill>
              </a:defRPr>
            </a:lvl1pPr>
            <a:lvl2pPr marL="463106" indent="0" algn="ctr">
              <a:buNone/>
              <a:defRPr>
                <a:solidFill>
                  <a:schemeClr val="tx1">
                    <a:tint val="75000"/>
                  </a:schemeClr>
                </a:solidFill>
              </a:defRPr>
            </a:lvl2pPr>
            <a:lvl3pPr marL="926213" indent="0" algn="ctr">
              <a:buNone/>
              <a:defRPr>
                <a:solidFill>
                  <a:schemeClr val="tx1">
                    <a:tint val="75000"/>
                  </a:schemeClr>
                </a:solidFill>
              </a:defRPr>
            </a:lvl3pPr>
            <a:lvl4pPr marL="1389320" indent="0" algn="ctr">
              <a:buNone/>
              <a:defRPr>
                <a:solidFill>
                  <a:schemeClr val="tx1">
                    <a:tint val="75000"/>
                  </a:schemeClr>
                </a:solidFill>
              </a:defRPr>
            </a:lvl4pPr>
            <a:lvl5pPr marL="1852427" indent="0" algn="ctr">
              <a:buNone/>
              <a:defRPr>
                <a:solidFill>
                  <a:schemeClr val="tx1">
                    <a:tint val="75000"/>
                  </a:schemeClr>
                </a:solidFill>
              </a:defRPr>
            </a:lvl5pPr>
            <a:lvl6pPr marL="2315533" indent="0" algn="ctr">
              <a:buNone/>
              <a:defRPr>
                <a:solidFill>
                  <a:schemeClr val="tx1">
                    <a:tint val="75000"/>
                  </a:schemeClr>
                </a:solidFill>
              </a:defRPr>
            </a:lvl6pPr>
            <a:lvl7pPr marL="2778640" indent="0" algn="ctr">
              <a:buNone/>
              <a:defRPr>
                <a:solidFill>
                  <a:schemeClr val="tx1">
                    <a:tint val="75000"/>
                  </a:schemeClr>
                </a:solidFill>
              </a:defRPr>
            </a:lvl7pPr>
            <a:lvl8pPr marL="3241747" indent="0" algn="ctr">
              <a:buNone/>
              <a:defRPr>
                <a:solidFill>
                  <a:schemeClr val="tx1">
                    <a:tint val="75000"/>
                  </a:schemeClr>
                </a:solidFill>
              </a:defRPr>
            </a:lvl8pPr>
            <a:lvl9pPr marL="3704853"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303520" y="366185"/>
            <a:ext cx="1645920" cy="780203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65760" y="366185"/>
            <a:ext cx="4815840"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77850" y="5875867"/>
            <a:ext cx="6217920" cy="1816100"/>
          </a:xfrm>
        </p:spPr>
        <p:txBody>
          <a:bodyPr anchor="t"/>
          <a:lstStyle>
            <a:lvl1pPr algn="l">
              <a:defRPr sz="4091" b="1" cap="all"/>
            </a:lvl1pPr>
          </a:lstStyle>
          <a:p>
            <a:r>
              <a:rPr lang="en-US"/>
              <a:t>Click to edit Master title style</a:t>
            </a:r>
          </a:p>
        </p:txBody>
      </p:sp>
      <p:sp>
        <p:nvSpPr>
          <p:cNvPr id="3" name="Text Placeholder 2"/>
          <p:cNvSpPr>
            <a:spLocks noGrp="1"/>
          </p:cNvSpPr>
          <p:nvPr>
            <p:ph type="body" idx="1"/>
          </p:nvPr>
        </p:nvSpPr>
        <p:spPr>
          <a:xfrm>
            <a:off x="577850" y="3875618"/>
            <a:ext cx="6217920" cy="2000249"/>
          </a:xfrm>
        </p:spPr>
        <p:txBody>
          <a:bodyPr anchor="b"/>
          <a:lstStyle>
            <a:lvl1pPr marL="0" indent="0">
              <a:buNone/>
              <a:defRPr sz="2000">
                <a:solidFill>
                  <a:schemeClr val="tx1">
                    <a:tint val="75000"/>
                  </a:schemeClr>
                </a:solidFill>
              </a:defRPr>
            </a:lvl1pPr>
            <a:lvl2pPr marL="463106" indent="0">
              <a:buNone/>
              <a:defRPr sz="1818">
                <a:solidFill>
                  <a:schemeClr val="tx1">
                    <a:tint val="75000"/>
                  </a:schemeClr>
                </a:solidFill>
              </a:defRPr>
            </a:lvl2pPr>
            <a:lvl3pPr marL="926213" indent="0">
              <a:buNone/>
              <a:defRPr sz="1636">
                <a:solidFill>
                  <a:schemeClr val="tx1">
                    <a:tint val="75000"/>
                  </a:schemeClr>
                </a:solidFill>
              </a:defRPr>
            </a:lvl3pPr>
            <a:lvl4pPr marL="1389320" indent="0">
              <a:buNone/>
              <a:defRPr sz="1455">
                <a:solidFill>
                  <a:schemeClr val="tx1">
                    <a:tint val="75000"/>
                  </a:schemeClr>
                </a:solidFill>
              </a:defRPr>
            </a:lvl4pPr>
            <a:lvl5pPr marL="1852427" indent="0">
              <a:buNone/>
              <a:defRPr sz="1455">
                <a:solidFill>
                  <a:schemeClr val="tx1">
                    <a:tint val="75000"/>
                  </a:schemeClr>
                </a:solidFill>
              </a:defRPr>
            </a:lvl5pPr>
            <a:lvl6pPr marL="2315533" indent="0">
              <a:buNone/>
              <a:defRPr sz="1455">
                <a:solidFill>
                  <a:schemeClr val="tx1">
                    <a:tint val="75000"/>
                  </a:schemeClr>
                </a:solidFill>
              </a:defRPr>
            </a:lvl6pPr>
            <a:lvl7pPr marL="2778640" indent="0">
              <a:buNone/>
              <a:defRPr sz="1455">
                <a:solidFill>
                  <a:schemeClr val="tx1">
                    <a:tint val="75000"/>
                  </a:schemeClr>
                </a:solidFill>
              </a:defRPr>
            </a:lvl7pPr>
            <a:lvl8pPr marL="3241747" indent="0">
              <a:buNone/>
              <a:defRPr sz="1455">
                <a:solidFill>
                  <a:schemeClr val="tx1">
                    <a:tint val="75000"/>
                  </a:schemeClr>
                </a:solidFill>
              </a:defRPr>
            </a:lvl8pPr>
            <a:lvl9pPr marL="3704853" indent="0">
              <a:buNone/>
              <a:defRPr sz="1455">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65760" y="2133602"/>
            <a:ext cx="3230880" cy="6034617"/>
          </a:xfrm>
        </p:spPr>
        <p:txBody>
          <a:bodyPr/>
          <a:lstStyle>
            <a:lvl1pPr>
              <a:defRPr sz="2818"/>
            </a:lvl1pPr>
            <a:lvl2pPr>
              <a:defRPr sz="2455"/>
            </a:lvl2pPr>
            <a:lvl3pPr>
              <a:defRPr sz="2000"/>
            </a:lvl3pPr>
            <a:lvl4pPr>
              <a:defRPr sz="1818"/>
            </a:lvl4pPr>
            <a:lvl5pPr>
              <a:defRPr sz="1818"/>
            </a:lvl5pPr>
            <a:lvl6pPr>
              <a:defRPr sz="1818"/>
            </a:lvl6pPr>
            <a:lvl7pPr>
              <a:defRPr sz="1818"/>
            </a:lvl7pPr>
            <a:lvl8pPr>
              <a:defRPr sz="1818"/>
            </a:lvl8pPr>
            <a:lvl9pPr>
              <a:defRPr sz="181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718560" y="2133602"/>
            <a:ext cx="3230880" cy="6034617"/>
          </a:xfrm>
        </p:spPr>
        <p:txBody>
          <a:bodyPr/>
          <a:lstStyle>
            <a:lvl1pPr>
              <a:defRPr sz="2818"/>
            </a:lvl1pPr>
            <a:lvl2pPr>
              <a:defRPr sz="2455"/>
            </a:lvl2pPr>
            <a:lvl3pPr>
              <a:defRPr sz="2000"/>
            </a:lvl3pPr>
            <a:lvl4pPr>
              <a:defRPr sz="1818"/>
            </a:lvl4pPr>
            <a:lvl5pPr>
              <a:defRPr sz="1818"/>
            </a:lvl5pPr>
            <a:lvl6pPr>
              <a:defRPr sz="1818"/>
            </a:lvl6pPr>
            <a:lvl7pPr>
              <a:defRPr sz="1818"/>
            </a:lvl7pPr>
            <a:lvl8pPr>
              <a:defRPr sz="1818"/>
            </a:lvl8pPr>
            <a:lvl9pPr>
              <a:defRPr sz="181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65760" y="2046817"/>
            <a:ext cx="3232151" cy="853016"/>
          </a:xfrm>
        </p:spPr>
        <p:txBody>
          <a:bodyPr anchor="b"/>
          <a:lstStyle>
            <a:lvl1pPr marL="0" indent="0">
              <a:buNone/>
              <a:defRPr sz="2455" b="1"/>
            </a:lvl1pPr>
            <a:lvl2pPr marL="463106" indent="0">
              <a:buNone/>
              <a:defRPr sz="2000" b="1"/>
            </a:lvl2pPr>
            <a:lvl3pPr marL="926213" indent="0">
              <a:buNone/>
              <a:defRPr sz="1818" b="1"/>
            </a:lvl3pPr>
            <a:lvl4pPr marL="1389320" indent="0">
              <a:buNone/>
              <a:defRPr sz="1636" b="1"/>
            </a:lvl4pPr>
            <a:lvl5pPr marL="1852427" indent="0">
              <a:buNone/>
              <a:defRPr sz="1636" b="1"/>
            </a:lvl5pPr>
            <a:lvl6pPr marL="2315533" indent="0">
              <a:buNone/>
              <a:defRPr sz="1636" b="1"/>
            </a:lvl6pPr>
            <a:lvl7pPr marL="2778640" indent="0">
              <a:buNone/>
              <a:defRPr sz="1636" b="1"/>
            </a:lvl7pPr>
            <a:lvl8pPr marL="3241747" indent="0">
              <a:buNone/>
              <a:defRPr sz="1636" b="1"/>
            </a:lvl8pPr>
            <a:lvl9pPr marL="3704853" indent="0">
              <a:buNone/>
              <a:defRPr sz="1636" b="1"/>
            </a:lvl9pPr>
          </a:lstStyle>
          <a:p>
            <a:pPr lvl="0"/>
            <a:r>
              <a:rPr lang="en-US"/>
              <a:t>Click to edit Master text styles</a:t>
            </a:r>
          </a:p>
        </p:txBody>
      </p:sp>
      <p:sp>
        <p:nvSpPr>
          <p:cNvPr id="4" name="Content Placeholder 3"/>
          <p:cNvSpPr>
            <a:spLocks noGrp="1"/>
          </p:cNvSpPr>
          <p:nvPr>
            <p:ph sz="half" idx="2"/>
          </p:nvPr>
        </p:nvSpPr>
        <p:spPr>
          <a:xfrm>
            <a:off x="365760" y="2899833"/>
            <a:ext cx="3232151" cy="5268384"/>
          </a:xfrm>
        </p:spPr>
        <p:txBody>
          <a:bodyPr/>
          <a:lstStyle>
            <a:lvl1pPr>
              <a:defRPr sz="2455"/>
            </a:lvl1pPr>
            <a:lvl2pPr>
              <a:defRPr sz="2000"/>
            </a:lvl2pPr>
            <a:lvl3pPr>
              <a:defRPr sz="1818"/>
            </a:lvl3pPr>
            <a:lvl4pPr>
              <a:defRPr sz="1636"/>
            </a:lvl4pPr>
            <a:lvl5pPr>
              <a:defRPr sz="1636"/>
            </a:lvl5pPr>
            <a:lvl6pPr>
              <a:defRPr sz="1636"/>
            </a:lvl6pPr>
            <a:lvl7pPr>
              <a:defRPr sz="1636"/>
            </a:lvl7pPr>
            <a:lvl8pPr>
              <a:defRPr sz="1636"/>
            </a:lvl8pPr>
            <a:lvl9pPr>
              <a:defRPr sz="163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716021" y="2046817"/>
            <a:ext cx="3233419" cy="853016"/>
          </a:xfrm>
        </p:spPr>
        <p:txBody>
          <a:bodyPr anchor="b"/>
          <a:lstStyle>
            <a:lvl1pPr marL="0" indent="0">
              <a:buNone/>
              <a:defRPr sz="2455" b="1"/>
            </a:lvl1pPr>
            <a:lvl2pPr marL="463106" indent="0">
              <a:buNone/>
              <a:defRPr sz="2000" b="1"/>
            </a:lvl2pPr>
            <a:lvl3pPr marL="926213" indent="0">
              <a:buNone/>
              <a:defRPr sz="1818" b="1"/>
            </a:lvl3pPr>
            <a:lvl4pPr marL="1389320" indent="0">
              <a:buNone/>
              <a:defRPr sz="1636" b="1"/>
            </a:lvl4pPr>
            <a:lvl5pPr marL="1852427" indent="0">
              <a:buNone/>
              <a:defRPr sz="1636" b="1"/>
            </a:lvl5pPr>
            <a:lvl6pPr marL="2315533" indent="0">
              <a:buNone/>
              <a:defRPr sz="1636" b="1"/>
            </a:lvl6pPr>
            <a:lvl7pPr marL="2778640" indent="0">
              <a:buNone/>
              <a:defRPr sz="1636" b="1"/>
            </a:lvl7pPr>
            <a:lvl8pPr marL="3241747" indent="0">
              <a:buNone/>
              <a:defRPr sz="1636" b="1"/>
            </a:lvl8pPr>
            <a:lvl9pPr marL="3704853" indent="0">
              <a:buNone/>
              <a:defRPr sz="1636" b="1"/>
            </a:lvl9pPr>
          </a:lstStyle>
          <a:p>
            <a:pPr lvl="0"/>
            <a:r>
              <a:rPr lang="en-US"/>
              <a:t>Click to edit Master text styles</a:t>
            </a:r>
          </a:p>
        </p:txBody>
      </p:sp>
      <p:sp>
        <p:nvSpPr>
          <p:cNvPr id="6" name="Content Placeholder 5"/>
          <p:cNvSpPr>
            <a:spLocks noGrp="1"/>
          </p:cNvSpPr>
          <p:nvPr>
            <p:ph sz="quarter" idx="4"/>
          </p:nvPr>
        </p:nvSpPr>
        <p:spPr>
          <a:xfrm>
            <a:off x="3716021" y="2899833"/>
            <a:ext cx="3233419" cy="5268384"/>
          </a:xfrm>
        </p:spPr>
        <p:txBody>
          <a:bodyPr/>
          <a:lstStyle>
            <a:lvl1pPr>
              <a:defRPr sz="2455"/>
            </a:lvl1pPr>
            <a:lvl2pPr>
              <a:defRPr sz="2000"/>
            </a:lvl2pPr>
            <a:lvl3pPr>
              <a:defRPr sz="1818"/>
            </a:lvl3pPr>
            <a:lvl4pPr>
              <a:defRPr sz="1636"/>
            </a:lvl4pPr>
            <a:lvl5pPr>
              <a:defRPr sz="1636"/>
            </a:lvl5pPr>
            <a:lvl6pPr>
              <a:defRPr sz="1636"/>
            </a:lvl6pPr>
            <a:lvl7pPr>
              <a:defRPr sz="1636"/>
            </a:lvl7pPr>
            <a:lvl8pPr>
              <a:defRPr sz="1636"/>
            </a:lvl8pPr>
            <a:lvl9pPr>
              <a:defRPr sz="163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65761" y="364067"/>
            <a:ext cx="2406650" cy="154940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2860041" y="364067"/>
            <a:ext cx="4089400" cy="7804151"/>
          </a:xfrm>
        </p:spPr>
        <p:txBody>
          <a:bodyPr/>
          <a:lstStyle>
            <a:lvl1pPr>
              <a:defRPr sz="3273"/>
            </a:lvl1pPr>
            <a:lvl2pPr>
              <a:defRPr sz="2818"/>
            </a:lvl2pPr>
            <a:lvl3pPr>
              <a:defRPr sz="2455"/>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65761" y="1913467"/>
            <a:ext cx="2406650" cy="6254751"/>
          </a:xfrm>
        </p:spPr>
        <p:txBody>
          <a:bodyPr/>
          <a:lstStyle>
            <a:lvl1pPr marL="0" indent="0">
              <a:buNone/>
              <a:defRPr sz="1455"/>
            </a:lvl1pPr>
            <a:lvl2pPr marL="463106" indent="0">
              <a:buNone/>
              <a:defRPr sz="1182"/>
            </a:lvl2pPr>
            <a:lvl3pPr marL="926213" indent="0">
              <a:buNone/>
              <a:defRPr sz="1000"/>
            </a:lvl3pPr>
            <a:lvl4pPr marL="1389320" indent="0">
              <a:buNone/>
              <a:defRPr sz="909"/>
            </a:lvl4pPr>
            <a:lvl5pPr marL="1852427" indent="0">
              <a:buNone/>
              <a:defRPr sz="909"/>
            </a:lvl5pPr>
            <a:lvl6pPr marL="2315533" indent="0">
              <a:buNone/>
              <a:defRPr sz="909"/>
            </a:lvl6pPr>
            <a:lvl7pPr marL="2778640" indent="0">
              <a:buNone/>
              <a:defRPr sz="909"/>
            </a:lvl7pPr>
            <a:lvl8pPr marL="3241747" indent="0">
              <a:buNone/>
              <a:defRPr sz="909"/>
            </a:lvl8pPr>
            <a:lvl9pPr marL="3704853" indent="0">
              <a:buNone/>
              <a:defRPr sz="909"/>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33831" y="6400801"/>
            <a:ext cx="4389120" cy="755651"/>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433831" y="817033"/>
            <a:ext cx="4389120" cy="5486400"/>
          </a:xfrm>
        </p:spPr>
        <p:txBody>
          <a:bodyPr/>
          <a:lstStyle>
            <a:lvl1pPr marL="0" indent="0">
              <a:buNone/>
              <a:defRPr sz="3273"/>
            </a:lvl1pPr>
            <a:lvl2pPr marL="463106" indent="0">
              <a:buNone/>
              <a:defRPr sz="2818"/>
            </a:lvl2pPr>
            <a:lvl3pPr marL="926213" indent="0">
              <a:buNone/>
              <a:defRPr sz="2455"/>
            </a:lvl3pPr>
            <a:lvl4pPr marL="1389320" indent="0">
              <a:buNone/>
              <a:defRPr sz="2000"/>
            </a:lvl4pPr>
            <a:lvl5pPr marL="1852427" indent="0">
              <a:buNone/>
              <a:defRPr sz="2000"/>
            </a:lvl5pPr>
            <a:lvl6pPr marL="2315533" indent="0">
              <a:buNone/>
              <a:defRPr sz="2000"/>
            </a:lvl6pPr>
            <a:lvl7pPr marL="2778640" indent="0">
              <a:buNone/>
              <a:defRPr sz="2000"/>
            </a:lvl7pPr>
            <a:lvl8pPr marL="3241747" indent="0">
              <a:buNone/>
              <a:defRPr sz="2000"/>
            </a:lvl8pPr>
            <a:lvl9pPr marL="3704853" indent="0">
              <a:buNone/>
              <a:defRPr sz="2000"/>
            </a:lvl9pPr>
          </a:lstStyle>
          <a:p>
            <a:endParaRPr lang="en-US"/>
          </a:p>
        </p:txBody>
      </p:sp>
      <p:sp>
        <p:nvSpPr>
          <p:cNvPr id="4" name="Text Placeholder 3"/>
          <p:cNvSpPr>
            <a:spLocks noGrp="1"/>
          </p:cNvSpPr>
          <p:nvPr>
            <p:ph type="body" sz="half" idx="2"/>
          </p:nvPr>
        </p:nvSpPr>
        <p:spPr>
          <a:xfrm>
            <a:off x="1433831" y="7156452"/>
            <a:ext cx="4389120" cy="1073149"/>
          </a:xfrm>
        </p:spPr>
        <p:txBody>
          <a:bodyPr/>
          <a:lstStyle>
            <a:lvl1pPr marL="0" indent="0">
              <a:buNone/>
              <a:defRPr sz="1455"/>
            </a:lvl1pPr>
            <a:lvl2pPr marL="463106" indent="0">
              <a:buNone/>
              <a:defRPr sz="1182"/>
            </a:lvl2pPr>
            <a:lvl3pPr marL="926213" indent="0">
              <a:buNone/>
              <a:defRPr sz="1000"/>
            </a:lvl3pPr>
            <a:lvl4pPr marL="1389320" indent="0">
              <a:buNone/>
              <a:defRPr sz="909"/>
            </a:lvl4pPr>
            <a:lvl5pPr marL="1852427" indent="0">
              <a:buNone/>
              <a:defRPr sz="909"/>
            </a:lvl5pPr>
            <a:lvl6pPr marL="2315533" indent="0">
              <a:buNone/>
              <a:defRPr sz="909"/>
            </a:lvl6pPr>
            <a:lvl7pPr marL="2778640" indent="0">
              <a:buNone/>
              <a:defRPr sz="909"/>
            </a:lvl7pPr>
            <a:lvl8pPr marL="3241747" indent="0">
              <a:buNone/>
              <a:defRPr sz="909"/>
            </a:lvl8pPr>
            <a:lvl9pPr marL="3704853" indent="0">
              <a:buNone/>
              <a:defRPr sz="909"/>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5760" y="366184"/>
            <a:ext cx="6583680" cy="15240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365760" y="2133602"/>
            <a:ext cx="6583680" cy="6034617"/>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65760" y="8475134"/>
            <a:ext cx="1706880" cy="486833"/>
          </a:xfrm>
          <a:prstGeom prst="rect">
            <a:avLst/>
          </a:prstGeom>
        </p:spPr>
        <p:txBody>
          <a:bodyPr vert="horz" lIns="101882" tIns="50941" rIns="101882" bIns="50941" rtlCol="0" anchor="ctr"/>
          <a:lstStyle>
            <a:lvl1pPr algn="l">
              <a:defRPr sz="1182">
                <a:solidFill>
                  <a:schemeClr val="tx1">
                    <a:tint val="75000"/>
                  </a:schemeClr>
                </a:solidFill>
              </a:defRPr>
            </a:lvl1pPr>
          </a:lstStyle>
          <a:p>
            <a:fld id="{1D8BD707-D9CF-40AE-B4C6-C98DA3205C09}" type="datetimeFigureOut">
              <a:rPr lang="en-US" smtClean="0"/>
              <a:pPr/>
              <a:t>9/4/2025</a:t>
            </a:fld>
            <a:endParaRPr lang="en-US"/>
          </a:p>
        </p:txBody>
      </p:sp>
      <p:sp>
        <p:nvSpPr>
          <p:cNvPr id="5" name="Footer Placeholder 4"/>
          <p:cNvSpPr>
            <a:spLocks noGrp="1"/>
          </p:cNvSpPr>
          <p:nvPr>
            <p:ph type="ftr" sz="quarter" idx="3"/>
          </p:nvPr>
        </p:nvSpPr>
        <p:spPr>
          <a:xfrm>
            <a:off x="2499360" y="8475134"/>
            <a:ext cx="2316480" cy="486833"/>
          </a:xfrm>
          <a:prstGeom prst="rect">
            <a:avLst/>
          </a:prstGeom>
        </p:spPr>
        <p:txBody>
          <a:bodyPr vert="horz" lIns="101882" tIns="50941" rIns="101882" bIns="50941" rtlCol="0" anchor="ctr"/>
          <a:lstStyle>
            <a:lvl1pPr algn="ctr">
              <a:defRPr sz="1182">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242560" y="8475134"/>
            <a:ext cx="1706880" cy="486833"/>
          </a:xfrm>
          <a:prstGeom prst="rect">
            <a:avLst/>
          </a:prstGeom>
        </p:spPr>
        <p:txBody>
          <a:bodyPr vert="horz" lIns="101882" tIns="50941" rIns="101882" bIns="50941" rtlCol="0" anchor="ctr"/>
          <a:lstStyle>
            <a:lvl1pPr algn="r">
              <a:defRPr sz="1182">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26213" rtl="0" eaLnBrk="1" latinLnBrk="0" hangingPunct="1">
        <a:spcBef>
          <a:spcPct val="0"/>
        </a:spcBef>
        <a:buNone/>
        <a:defRPr sz="4455" kern="1200">
          <a:solidFill>
            <a:schemeClr val="tx1"/>
          </a:solidFill>
          <a:latin typeface="+mj-lt"/>
          <a:ea typeface="+mj-ea"/>
          <a:cs typeface="+mj-cs"/>
        </a:defRPr>
      </a:lvl1pPr>
    </p:titleStyle>
    <p:bodyStyle>
      <a:lvl1pPr marL="347330" indent="-347330" algn="l" defTabSz="926213" rtl="0" eaLnBrk="1" latinLnBrk="0" hangingPunct="1">
        <a:spcBef>
          <a:spcPct val="20000"/>
        </a:spcBef>
        <a:buFont typeface="Arial" pitchFamily="34" charset="0"/>
        <a:buChar char="•"/>
        <a:defRPr sz="3273" kern="1200">
          <a:solidFill>
            <a:schemeClr val="tx1"/>
          </a:solidFill>
          <a:latin typeface="+mn-lt"/>
          <a:ea typeface="+mn-ea"/>
          <a:cs typeface="+mn-cs"/>
        </a:defRPr>
      </a:lvl1pPr>
      <a:lvl2pPr marL="752548" indent="-289442" algn="l" defTabSz="926213" rtl="0" eaLnBrk="1" latinLnBrk="0" hangingPunct="1">
        <a:spcBef>
          <a:spcPct val="20000"/>
        </a:spcBef>
        <a:buFont typeface="Arial" pitchFamily="34" charset="0"/>
        <a:buChar char="–"/>
        <a:defRPr sz="2818" kern="1200">
          <a:solidFill>
            <a:schemeClr val="tx1"/>
          </a:solidFill>
          <a:latin typeface="+mn-lt"/>
          <a:ea typeface="+mn-ea"/>
          <a:cs typeface="+mn-cs"/>
        </a:defRPr>
      </a:lvl2pPr>
      <a:lvl3pPr marL="1157767" indent="-231553" algn="l" defTabSz="926213" rtl="0" eaLnBrk="1" latinLnBrk="0" hangingPunct="1">
        <a:spcBef>
          <a:spcPct val="20000"/>
        </a:spcBef>
        <a:buFont typeface="Arial" pitchFamily="34" charset="0"/>
        <a:buChar char="•"/>
        <a:defRPr sz="2455" kern="1200">
          <a:solidFill>
            <a:schemeClr val="tx1"/>
          </a:solidFill>
          <a:latin typeface="+mn-lt"/>
          <a:ea typeface="+mn-ea"/>
          <a:cs typeface="+mn-cs"/>
        </a:defRPr>
      </a:lvl3pPr>
      <a:lvl4pPr marL="1620873" indent="-231553" algn="l" defTabSz="926213"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83980" indent="-231553" algn="l" defTabSz="926213"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47086" indent="-231553" algn="l" defTabSz="92621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10194" indent="-231553" algn="l" defTabSz="92621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73300" indent="-231553" algn="l" defTabSz="92621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36407" indent="-231553" algn="l" defTabSz="92621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26213" rtl="0" eaLnBrk="1" latinLnBrk="0" hangingPunct="1">
        <a:defRPr sz="1818" kern="1200">
          <a:solidFill>
            <a:schemeClr val="tx1"/>
          </a:solidFill>
          <a:latin typeface="+mn-lt"/>
          <a:ea typeface="+mn-ea"/>
          <a:cs typeface="+mn-cs"/>
        </a:defRPr>
      </a:lvl1pPr>
      <a:lvl2pPr marL="463106" algn="l" defTabSz="926213" rtl="0" eaLnBrk="1" latinLnBrk="0" hangingPunct="1">
        <a:defRPr sz="1818" kern="1200">
          <a:solidFill>
            <a:schemeClr val="tx1"/>
          </a:solidFill>
          <a:latin typeface="+mn-lt"/>
          <a:ea typeface="+mn-ea"/>
          <a:cs typeface="+mn-cs"/>
        </a:defRPr>
      </a:lvl2pPr>
      <a:lvl3pPr marL="926213" algn="l" defTabSz="926213" rtl="0" eaLnBrk="1" latinLnBrk="0" hangingPunct="1">
        <a:defRPr sz="1818" kern="1200">
          <a:solidFill>
            <a:schemeClr val="tx1"/>
          </a:solidFill>
          <a:latin typeface="+mn-lt"/>
          <a:ea typeface="+mn-ea"/>
          <a:cs typeface="+mn-cs"/>
        </a:defRPr>
      </a:lvl3pPr>
      <a:lvl4pPr marL="1389320" algn="l" defTabSz="926213" rtl="0" eaLnBrk="1" latinLnBrk="0" hangingPunct="1">
        <a:defRPr sz="1818" kern="1200">
          <a:solidFill>
            <a:schemeClr val="tx1"/>
          </a:solidFill>
          <a:latin typeface="+mn-lt"/>
          <a:ea typeface="+mn-ea"/>
          <a:cs typeface="+mn-cs"/>
        </a:defRPr>
      </a:lvl4pPr>
      <a:lvl5pPr marL="1852427" algn="l" defTabSz="926213" rtl="0" eaLnBrk="1" latinLnBrk="0" hangingPunct="1">
        <a:defRPr sz="1818" kern="1200">
          <a:solidFill>
            <a:schemeClr val="tx1"/>
          </a:solidFill>
          <a:latin typeface="+mn-lt"/>
          <a:ea typeface="+mn-ea"/>
          <a:cs typeface="+mn-cs"/>
        </a:defRPr>
      </a:lvl5pPr>
      <a:lvl6pPr marL="2315533" algn="l" defTabSz="926213" rtl="0" eaLnBrk="1" latinLnBrk="0" hangingPunct="1">
        <a:defRPr sz="1818" kern="1200">
          <a:solidFill>
            <a:schemeClr val="tx1"/>
          </a:solidFill>
          <a:latin typeface="+mn-lt"/>
          <a:ea typeface="+mn-ea"/>
          <a:cs typeface="+mn-cs"/>
        </a:defRPr>
      </a:lvl6pPr>
      <a:lvl7pPr marL="2778640" algn="l" defTabSz="926213" rtl="0" eaLnBrk="1" latinLnBrk="0" hangingPunct="1">
        <a:defRPr sz="1818" kern="1200">
          <a:solidFill>
            <a:schemeClr val="tx1"/>
          </a:solidFill>
          <a:latin typeface="+mn-lt"/>
          <a:ea typeface="+mn-ea"/>
          <a:cs typeface="+mn-cs"/>
        </a:defRPr>
      </a:lvl7pPr>
      <a:lvl8pPr marL="3241747" algn="l" defTabSz="926213" rtl="0" eaLnBrk="1" latinLnBrk="0" hangingPunct="1">
        <a:defRPr sz="1818" kern="1200">
          <a:solidFill>
            <a:schemeClr val="tx1"/>
          </a:solidFill>
          <a:latin typeface="+mn-lt"/>
          <a:ea typeface="+mn-ea"/>
          <a:cs typeface="+mn-cs"/>
        </a:defRPr>
      </a:lvl8pPr>
      <a:lvl9pPr marL="3704853" algn="l" defTabSz="926213" rtl="0" eaLnBrk="1" latinLnBrk="0" hangingPunct="1">
        <a:defRPr sz="181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hyperlink" Target="https://charlestonvirtualhomes.com/24009446/" TargetMode="External"/><Relationship Id="rId7"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image" Target="../media/image2.gif"/></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tx2"/>
            </a:gs>
            <a:gs pos="50000">
              <a:schemeClr val="accent1">
                <a:tint val="44500"/>
                <a:satMod val="160000"/>
              </a:schemeClr>
            </a:gs>
            <a:gs pos="100000">
              <a:schemeClr val="bg1"/>
            </a:gs>
          </a:gsLst>
          <a:lin ang="5400000" scaled="0"/>
        </a:gradFill>
        <a:effectLst/>
      </p:bgPr>
    </p:bg>
    <p:spTree>
      <p:nvGrpSpPr>
        <p:cNvPr id="1" name=""/>
        <p:cNvGrpSpPr/>
        <p:nvPr/>
      </p:nvGrpSpPr>
      <p:grpSpPr>
        <a:xfrm>
          <a:off x="0" y="0"/>
          <a:ext cx="0" cy="0"/>
          <a:chOff x="0" y="0"/>
          <a:chExt cx="0" cy="0"/>
        </a:xfrm>
      </p:grpSpPr>
      <p:pic>
        <p:nvPicPr>
          <p:cNvPr id="21" name="Picture 20"/>
          <p:cNvPicPr>
            <a:picLocks noChangeAspect="1"/>
          </p:cNvPicPr>
          <p:nvPr/>
        </p:nvPicPr>
        <p:blipFill rotWithShape="1">
          <a:blip r:embed="rId2" cstate="print">
            <a:extLst>
              <a:ext uri="{28A0092B-C50C-407E-A947-70E740481C1C}">
                <a14:useLocalDpi xmlns:a14="http://schemas.microsoft.com/office/drawing/2010/main" val="0"/>
              </a:ext>
            </a:extLst>
          </a:blip>
          <a:srcRect l="2891" t="4157" r="4867" b="31009"/>
          <a:stretch>
            <a:fillRect/>
          </a:stretch>
        </p:blipFill>
        <p:spPr>
          <a:xfrm>
            <a:off x="0" y="788960"/>
            <a:ext cx="7315200" cy="3429000"/>
          </a:xfrm>
          <a:prstGeom prst="rect">
            <a:avLst/>
          </a:prstGeom>
          <a:ln>
            <a:noFill/>
          </a:ln>
          <a:effectLst/>
        </p:spPr>
      </p:pic>
      <p:sp>
        <p:nvSpPr>
          <p:cNvPr id="2" name="Title 1"/>
          <p:cNvSpPr>
            <a:spLocks noGrp="1"/>
          </p:cNvSpPr>
          <p:nvPr>
            <p:ph type="ctrTitle"/>
          </p:nvPr>
        </p:nvSpPr>
        <p:spPr>
          <a:xfrm>
            <a:off x="0" y="0"/>
            <a:ext cx="7315199" cy="788960"/>
          </a:xfrm>
          <a:solidFill>
            <a:schemeClr val="bg1"/>
          </a:solidFill>
          <a:effectLst/>
        </p:spPr>
        <p:txBody>
          <a:bodyPr anchor="ctr">
            <a:noAutofit/>
          </a:bodyPr>
          <a:lstStyle/>
          <a:p>
            <a:r>
              <a:rPr lang="en-US" sz="2800" b="1" dirty="0">
                <a:ln w="3175">
                  <a:noFill/>
                </a:ln>
                <a:solidFill>
                  <a:sysClr val="windowText" lastClr="000000"/>
                </a:solidFill>
                <a:latin typeface="Century Gothic" panose="020B0502020202020204" pitchFamily="34" charset="0"/>
              </a:rPr>
              <a:t>PRICE REDUCED TO $874,900</a:t>
            </a:r>
            <a:br>
              <a:rPr lang="en-US" sz="2000" b="1" dirty="0">
                <a:ln w="3175">
                  <a:noFill/>
                </a:ln>
                <a:solidFill>
                  <a:schemeClr val="bg1"/>
                </a:solidFill>
                <a:latin typeface="Century Gothic" panose="020B0502020202020204" pitchFamily="34" charset="0"/>
              </a:rPr>
            </a:br>
            <a:r>
              <a:rPr lang="en-US" sz="2000" b="1" i="1" u="sng" dirty="0">
                <a:ln w="3175">
                  <a:noFill/>
                </a:ln>
                <a:solidFill>
                  <a:srgbClr val="FF0000"/>
                </a:solidFill>
                <a:latin typeface="Century Gothic" panose="020B0502020202020204" pitchFamily="34" charset="0"/>
              </a:rPr>
              <a:t>$20,000 </a:t>
            </a:r>
            <a:r>
              <a:rPr lang="en-US" sz="2000" b="1" dirty="0">
                <a:ln w="3175">
                  <a:noFill/>
                </a:ln>
                <a:solidFill>
                  <a:srgbClr val="FF0000"/>
                </a:solidFill>
                <a:latin typeface="Century Gothic" panose="020B0502020202020204" pitchFamily="34" charset="0"/>
              </a:rPr>
              <a:t>TOWARD CLOSING COST OR RATE BUY DOWN!</a:t>
            </a:r>
            <a:endParaRPr lang="en-US" sz="1900" b="1" i="1" dirty="0">
              <a:ln w="3175">
                <a:noFill/>
              </a:ln>
              <a:solidFill>
                <a:srgbClr val="FF0000"/>
              </a:solidFill>
              <a:latin typeface="Century Gothic" panose="020B0502020202020204" pitchFamily="34" charset="0"/>
            </a:endParaRPr>
          </a:p>
        </p:txBody>
      </p:sp>
      <p:sp>
        <p:nvSpPr>
          <p:cNvPr id="3" name="Subtitle 2"/>
          <p:cNvSpPr>
            <a:spLocks noGrp="1"/>
          </p:cNvSpPr>
          <p:nvPr>
            <p:ph type="subTitle" idx="1"/>
          </p:nvPr>
        </p:nvSpPr>
        <p:spPr>
          <a:xfrm>
            <a:off x="1" y="4517886"/>
            <a:ext cx="7315199" cy="2618070"/>
          </a:xfrm>
        </p:spPr>
        <p:txBody>
          <a:bodyPr anchor="ctr">
            <a:noAutofit/>
          </a:bodyPr>
          <a:lstStyle/>
          <a:p>
            <a:pPr>
              <a:spcBef>
                <a:spcPts val="0"/>
              </a:spcBef>
            </a:pPr>
            <a:r>
              <a:rPr lang="en-US" sz="1500" dirty="0">
                <a:solidFill>
                  <a:schemeClr val="tx1"/>
                </a:solidFill>
                <a:latin typeface="Century Gothic" panose="020B0502020202020204" pitchFamily="34" charset="0"/>
              </a:rPr>
              <a:t>GREAT home in a GREAT location. Second story loft can be used as an office or workout area! Home newly painted and owners have moved to their new home. New stove, new refrigerator, and new dishwasher. </a:t>
            </a:r>
          </a:p>
          <a:p>
            <a:pPr>
              <a:spcBef>
                <a:spcPts val="0"/>
              </a:spcBef>
            </a:pPr>
            <a:endParaRPr lang="en-US" sz="1500" dirty="0">
              <a:solidFill>
                <a:schemeClr val="tx1"/>
              </a:solidFill>
              <a:latin typeface="Century Gothic" panose="020B0502020202020204" pitchFamily="34" charset="0"/>
            </a:endParaRPr>
          </a:p>
          <a:p>
            <a:pPr>
              <a:spcBef>
                <a:spcPts val="0"/>
              </a:spcBef>
            </a:pPr>
            <a:r>
              <a:rPr lang="en-US" sz="1500" dirty="0">
                <a:solidFill>
                  <a:schemeClr val="tx1"/>
                </a:solidFill>
                <a:latin typeface="Century Gothic" panose="020B0502020202020204" pitchFamily="34" charset="0"/>
              </a:rPr>
              <a:t>Pictures reflect when owners lived in the home. Easy to show! </a:t>
            </a:r>
            <a:br>
              <a:rPr lang="en-US" sz="1500" dirty="0">
                <a:solidFill>
                  <a:schemeClr val="tx1"/>
                </a:solidFill>
                <a:latin typeface="Century Gothic" panose="020B0502020202020204" pitchFamily="34" charset="0"/>
              </a:rPr>
            </a:br>
            <a:r>
              <a:rPr lang="en-US" sz="1500" dirty="0">
                <a:solidFill>
                  <a:schemeClr val="tx1"/>
                </a:solidFill>
                <a:latin typeface="Century Gothic" panose="020B0502020202020204" pitchFamily="34" charset="0"/>
              </a:rPr>
              <a:t>Home warranty until 2028! Move-in Ready!!</a:t>
            </a:r>
          </a:p>
          <a:p>
            <a:pPr>
              <a:spcBef>
                <a:spcPts val="0"/>
              </a:spcBef>
            </a:pPr>
            <a:endParaRPr lang="en-US" sz="1500" dirty="0">
              <a:solidFill>
                <a:schemeClr val="tx1"/>
              </a:solidFill>
              <a:latin typeface="Century Gothic" panose="020B0502020202020204" pitchFamily="34" charset="0"/>
            </a:endParaRPr>
          </a:p>
          <a:p>
            <a:pPr>
              <a:spcBef>
                <a:spcPts val="0"/>
              </a:spcBef>
            </a:pPr>
            <a:r>
              <a:rPr lang="en-US" sz="1500" b="1" i="1" dirty="0">
                <a:solidFill>
                  <a:srgbClr val="FF0000"/>
                </a:solidFill>
                <a:latin typeface="Century Gothic" panose="020B0502020202020204" pitchFamily="34" charset="0"/>
              </a:rPr>
              <a:t>NOW OFFERING $20,000 TOWARD CLOSING COST OR RATE BUY DOWN</a:t>
            </a:r>
            <a:br>
              <a:rPr lang="en-US" sz="1500" b="1" i="1" dirty="0">
                <a:solidFill>
                  <a:srgbClr val="FF0000"/>
                </a:solidFill>
                <a:latin typeface="Century Gothic" panose="020B0502020202020204" pitchFamily="34" charset="0"/>
              </a:rPr>
            </a:br>
            <a:r>
              <a:rPr lang="en-US" sz="1500" b="1" i="1" dirty="0">
                <a:solidFill>
                  <a:srgbClr val="FF0000"/>
                </a:solidFill>
                <a:latin typeface="Century Gothic" panose="020B0502020202020204" pitchFamily="34" charset="0"/>
              </a:rPr>
              <a:t>WITH RATIFIED CONTRACT BY SEPT. 15TH</a:t>
            </a:r>
          </a:p>
          <a:p>
            <a:pPr>
              <a:spcBef>
                <a:spcPts val="0"/>
              </a:spcBef>
            </a:pPr>
            <a:endParaRPr lang="en-US" sz="1500" dirty="0">
              <a:solidFill>
                <a:schemeClr val="tx1"/>
              </a:solidFill>
              <a:latin typeface="Century Gothic" panose="020B0502020202020204" pitchFamily="34" charset="0"/>
            </a:endParaRPr>
          </a:p>
          <a:p>
            <a:pPr>
              <a:spcBef>
                <a:spcPts val="0"/>
              </a:spcBef>
            </a:pPr>
            <a:r>
              <a:rPr lang="en-US" sz="1500" dirty="0">
                <a:solidFill>
                  <a:schemeClr val="tx1"/>
                </a:solidFill>
                <a:latin typeface="Century Gothic" panose="020B0502020202020204" pitchFamily="34" charset="0"/>
                <a:hlinkClick r:id="rId3">
                  <a:extLst>
                    <a:ext uri="{A12FA001-AC4F-418D-AE19-62706E023703}">
                      <ahyp:hlinkClr xmlns:ahyp="http://schemas.microsoft.com/office/drawing/2018/hyperlinkcolor" val="tx"/>
                    </a:ext>
                  </a:extLst>
                </a:hlinkClick>
              </a:rPr>
              <a:t>Take a Virtual Tour</a:t>
            </a:r>
            <a:endParaRPr lang="en-US" sz="1500" dirty="0">
              <a:solidFill>
                <a:schemeClr val="tx1"/>
              </a:solidFill>
              <a:latin typeface="Century Gothic" panose="020B0502020202020204" pitchFamily="34" charset="0"/>
            </a:endParaRP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3106591" y="8513755"/>
            <a:ext cx="1102019" cy="4840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Rectangle 23"/>
          <p:cNvSpPr/>
          <p:nvPr/>
        </p:nvSpPr>
        <p:spPr>
          <a:xfrm>
            <a:off x="76200" y="8443783"/>
            <a:ext cx="3344067" cy="624017"/>
          </a:xfrm>
          <a:prstGeom prst="rect">
            <a:avLst/>
          </a:prstGeom>
        </p:spPr>
        <p:txBody>
          <a:bodyPr wrap="square">
            <a:spAutoFit/>
          </a:bodyPr>
          <a:lstStyle/>
          <a:p>
            <a:r>
              <a:rPr lang="en-US" sz="1455" dirty="0">
                <a:latin typeface="Century Gothic" panose="020B0502020202020204" pitchFamily="34" charset="0"/>
              </a:rPr>
              <a:t>Lisa Deaton</a:t>
            </a:r>
          </a:p>
          <a:p>
            <a:r>
              <a:rPr lang="en-US" sz="1000" dirty="0">
                <a:latin typeface="Century Gothic" panose="020B0502020202020204" pitchFamily="34" charset="0"/>
              </a:rPr>
              <a:t>843-224-7878</a:t>
            </a:r>
          </a:p>
          <a:p>
            <a:r>
              <a:rPr lang="en-US" sz="1000" dirty="0">
                <a:latin typeface="Century Gothic" panose="020B0502020202020204" pitchFamily="34" charset="0"/>
              </a:rPr>
              <a:t>lisamdeaton@comcast.net</a:t>
            </a:r>
          </a:p>
        </p:txBody>
      </p:sp>
      <p:grpSp>
        <p:nvGrpSpPr>
          <p:cNvPr id="4" name="Group 3">
            <a:extLst>
              <a:ext uri="{FF2B5EF4-FFF2-40B4-BE49-F238E27FC236}">
                <a16:creationId xmlns:a16="http://schemas.microsoft.com/office/drawing/2014/main" id="{D2CD0DF9-0E04-0F0E-DDCF-12B339A1E130}"/>
              </a:ext>
            </a:extLst>
          </p:cNvPr>
          <p:cNvGrpSpPr/>
          <p:nvPr/>
        </p:nvGrpSpPr>
        <p:grpSpPr>
          <a:xfrm>
            <a:off x="434106" y="7201013"/>
            <a:ext cx="6511580" cy="1142886"/>
            <a:chOff x="434106" y="7201013"/>
            <a:chExt cx="6511580" cy="1142886"/>
          </a:xfrm>
        </p:grpSpPr>
        <p:pic>
          <p:nvPicPr>
            <p:cNvPr id="28" name="Picture 27"/>
            <p:cNvPicPr>
              <a:picLocks noChangeAspect="1"/>
            </p:cNvPicPr>
            <p:nvPr/>
          </p:nvPicPr>
          <p:blipFill>
            <a:blip r:embed="rId5" cstate="print">
              <a:extLst>
                <a:ext uri="{BEBA8EAE-BF5A-486C-A8C5-ECC9F3942E4B}">
                  <a14:imgProps xmlns:a14="http://schemas.microsoft.com/office/drawing/2010/main">
                    <a14:imgLayer r:embed="rId6">
                      <a14:imgEffect>
                        <a14:brightnessContrast bright="20000" contrast="-20000"/>
                      </a14:imgEffect>
                    </a14:imgLayer>
                  </a14:imgProps>
                </a:ext>
                <a:ext uri="{28A0092B-C50C-407E-A947-70E740481C1C}">
                  <a14:useLocalDpi xmlns:a14="http://schemas.microsoft.com/office/drawing/2010/main" val="0"/>
                </a:ext>
              </a:extLst>
            </a:blip>
            <a:srcRect/>
            <a:stretch/>
          </p:blipFill>
          <p:spPr>
            <a:xfrm>
              <a:off x="434106" y="7201013"/>
              <a:ext cx="857164" cy="1142886"/>
            </a:xfrm>
            <a:prstGeom prst="rect">
              <a:avLst/>
            </a:prstGeom>
            <a:ln>
              <a:noFill/>
            </a:ln>
            <a:effectLst/>
          </p:spPr>
        </p:pic>
        <p:pic>
          <p:nvPicPr>
            <p:cNvPr id="30" name="Picture 29"/>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5971028" y="7201342"/>
              <a:ext cx="974658" cy="1142457"/>
            </a:xfrm>
            <a:prstGeom prst="rect">
              <a:avLst/>
            </a:prstGeom>
            <a:ln>
              <a:noFill/>
            </a:ln>
            <a:effectLst/>
          </p:spPr>
        </p:pic>
      </p:grpSp>
      <p:sp>
        <p:nvSpPr>
          <p:cNvPr id="5" name="Rectangle 4"/>
          <p:cNvSpPr/>
          <p:nvPr/>
        </p:nvSpPr>
        <p:spPr>
          <a:xfrm>
            <a:off x="0" y="3810000"/>
            <a:ext cx="7315200" cy="707886"/>
          </a:xfrm>
          <a:prstGeom prst="rect">
            <a:avLst/>
          </a:prstGeom>
        </p:spPr>
        <p:txBody>
          <a:bodyPr wrap="square">
            <a:spAutoFit/>
          </a:bodyPr>
          <a:lstStyle/>
          <a:p>
            <a:pPr algn="ctr"/>
            <a:r>
              <a:rPr lang="en-US" sz="2400" b="1" dirty="0">
                <a:ln>
                  <a:solidFill>
                    <a:sysClr val="windowText" lastClr="000000"/>
                  </a:solidFill>
                </a:ln>
                <a:solidFill>
                  <a:schemeClr val="bg1"/>
                </a:solidFill>
                <a:latin typeface="Century Gothic" panose="020B0502020202020204" pitchFamily="34" charset="0"/>
              </a:rPr>
              <a:t>421 Turnstone Street</a:t>
            </a:r>
          </a:p>
          <a:p>
            <a:pPr algn="ctr"/>
            <a:r>
              <a:rPr lang="en-US" sz="1600" b="1" dirty="0">
                <a:latin typeface="Century Gothic" panose="020B0502020202020204" pitchFamily="34" charset="0"/>
              </a:rPr>
              <a:t>Tidal Walk | Mount Pleasant, SC 29464 | MLS# 25021398</a:t>
            </a:r>
          </a:p>
        </p:txBody>
      </p:sp>
      <p:sp>
        <p:nvSpPr>
          <p:cNvPr id="9" name="Rectangle 8">
            <a:extLst>
              <a:ext uri="{FF2B5EF4-FFF2-40B4-BE49-F238E27FC236}">
                <a16:creationId xmlns:a16="http://schemas.microsoft.com/office/drawing/2014/main" id="{3F3F5DBE-628A-40B5-A9C1-6BD65A579158}"/>
              </a:ext>
            </a:extLst>
          </p:cNvPr>
          <p:cNvSpPr/>
          <p:nvPr/>
        </p:nvSpPr>
        <p:spPr>
          <a:xfrm>
            <a:off x="3898832" y="8478792"/>
            <a:ext cx="3340168" cy="553998"/>
          </a:xfrm>
          <a:prstGeom prst="rect">
            <a:avLst/>
          </a:prstGeom>
        </p:spPr>
        <p:txBody>
          <a:bodyPr wrap="square">
            <a:spAutoFit/>
          </a:bodyPr>
          <a:lstStyle/>
          <a:p>
            <a:pPr algn="r"/>
            <a:r>
              <a:rPr lang="en-US" sz="1000" dirty="0">
                <a:latin typeface="Century Gothic" panose="020B0502020202020204" pitchFamily="34" charset="0"/>
              </a:rPr>
              <a:t>AgentOwned Charleston Group</a:t>
            </a:r>
          </a:p>
          <a:p>
            <a:pPr algn="r"/>
            <a:r>
              <a:rPr lang="en-US" sz="1000" dirty="0">
                <a:latin typeface="Century Gothic" panose="020B0502020202020204" pitchFamily="34" charset="0"/>
              </a:rPr>
              <a:t>902 Savannah Hwy</a:t>
            </a:r>
          </a:p>
          <a:p>
            <a:pPr algn="r"/>
            <a:r>
              <a:rPr lang="en-US" sz="1000" dirty="0">
                <a:latin typeface="Century Gothic" panose="020B0502020202020204" pitchFamily="34" charset="0"/>
              </a:rPr>
              <a:t>Charleston, SC 29407-7802</a:t>
            </a:r>
          </a:p>
        </p:txBody>
      </p:sp>
      <p:pic>
        <p:nvPicPr>
          <p:cNvPr id="13" name="Picture 12">
            <a:extLst>
              <a:ext uri="{FF2B5EF4-FFF2-40B4-BE49-F238E27FC236}">
                <a16:creationId xmlns:a16="http://schemas.microsoft.com/office/drawing/2014/main" id="{C95B7062-D7E6-4B01-A275-8525BC78D19E}"/>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2801131" y="7201745"/>
            <a:ext cx="1712939" cy="1141757"/>
          </a:xfrm>
          <a:prstGeom prst="rect">
            <a:avLst/>
          </a:prstGeom>
          <a:ln>
            <a:noFill/>
          </a:ln>
          <a:effectLst/>
        </p:spPr>
      </p:pic>
    </p:spTree>
    <p:extLst>
      <p:ext uri="{BB962C8B-B14F-4D97-AF65-F5344CB8AC3E}">
        <p14:creationId xmlns:p14="http://schemas.microsoft.com/office/powerpoint/2010/main" val="2701132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1856</TotalTime>
  <Words>136</Words>
  <Application>Microsoft Office PowerPoint</Application>
  <PresentationFormat>Custom</PresentationFormat>
  <Paragraphs>16</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Century Gothic</vt:lpstr>
      <vt:lpstr>Office Theme</vt:lpstr>
      <vt:lpstr>PRICE REDUCED TO $874,900 $20,000 TOWARD CLOSING COST OR RATE BUY DOWN!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Great Johns Island Location! Hardwood Floors Galore!</dc:title>
  <dc:creator>CVH360</dc:creator>
  <cp:lastModifiedBy>A. Thomas Price</cp:lastModifiedBy>
  <cp:revision>81</cp:revision>
  <dcterms:created xsi:type="dcterms:W3CDTF">2006-08-16T00:00:00Z</dcterms:created>
  <dcterms:modified xsi:type="dcterms:W3CDTF">2025-09-04T12:12:26Z</dcterms:modified>
</cp:coreProperties>
</file>