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75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lestonvirtualhomes.com/24009446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4157" r="4867" b="31009"/>
          <a:stretch>
            <a:fillRect/>
          </a:stretch>
        </p:blipFill>
        <p:spPr>
          <a:xfrm>
            <a:off x="0" y="1300274"/>
            <a:ext cx="7315200" cy="3429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315200" cy="1295400"/>
          </a:xfrm>
          <a:solidFill>
            <a:schemeClr val="bg1"/>
          </a:solidFill>
          <a:effectLst/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PRICE REDUCED TO $869,000</a:t>
            </a:r>
            <a:b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$20,000 TOWARD CLOSING COSTS OR RATE BUY DOWN AND AN ADDITIONAL $5,000 TO BUYER'S AGENT WITH RATIFIED CONTRACT BY SEPTEMBER 25TH</a:t>
            </a:r>
            <a:endParaRPr lang="en-US" sz="1900" b="1" i="1" dirty="0">
              <a:ln w="3175">
                <a:noFill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76800"/>
            <a:ext cx="7315199" cy="2259156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GREAT home in a GREAT location. Second story loft can be used as a office or workout area! Home newly painted and owners have moved to their new home. New stove, new, refrigerator and new dishwasher. 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Pictures reflected when owners lived in home. Easy to show! Home warranty until 2028!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tx1"/>
              </a:solidFill>
              <a:latin typeface="Century Gothic" panose="020B0502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 a Virtual Tour</a:t>
            </a:r>
            <a:endParaRPr lang="en-U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591" y="8513755"/>
            <a:ext cx="1102019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00" y="8443783"/>
            <a:ext cx="3344067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5" dirty="0">
                <a:latin typeface="Century Gothic" panose="020B0502020202020204" pitchFamily="34" charset="0"/>
              </a:rPr>
              <a:t>Lisa Deaton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843-224-7878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lisamdeaton@comcast.net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213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421 Turnstone Street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Tidal Walk | Mount Pleasant, SC 29464 | MLS# 25024207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98832" y="8478792"/>
            <a:ext cx="3340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entury Gothic" panose="020B0502020202020204" pitchFamily="34" charset="0"/>
              </a:rPr>
              <a:t>AgentOwned Charleston Group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902 Savannah Hwy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Charleston, SC 29407-7802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3EB0D4-FB21-EEBD-C3DB-7E33F1E79E11}"/>
              </a:ext>
            </a:extLst>
          </p:cNvPr>
          <p:cNvGrpSpPr/>
          <p:nvPr/>
        </p:nvGrpSpPr>
        <p:grpSpPr>
          <a:xfrm>
            <a:off x="313236" y="7201745"/>
            <a:ext cx="6688729" cy="1141757"/>
            <a:chOff x="434106" y="7201745"/>
            <a:chExt cx="6688729" cy="114175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106" y="7203551"/>
              <a:ext cx="1709928" cy="11399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5B7062-D7E6-4B01-A275-8525BC78D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0800" y="7201745"/>
              <a:ext cx="1712635" cy="11417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BD3A69-FF53-6D63-0082-C5D4EEEB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0200" y="7201746"/>
              <a:ext cx="1712635" cy="1141756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125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PRICE REDUCED TO $869,000 $20,000 TOWARD CLOSING COSTS OR RATE BUY DOWN AND AN ADDITIONAL $5,000 TO BUYER'S AGENT WITH RATIFIED CONTRACT BY SEPTEMBER 25TH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83</cp:revision>
  <dcterms:created xsi:type="dcterms:W3CDTF">2006-08-16T00:00:00Z</dcterms:created>
  <dcterms:modified xsi:type="dcterms:W3CDTF">2025-09-16T13:36:26Z</dcterms:modified>
</cp:coreProperties>
</file>