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1pPr>
    <a:lvl2pPr marL="47018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2pPr>
    <a:lvl3pPr marL="94037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3pPr>
    <a:lvl4pPr marL="141056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4pPr>
    <a:lvl5pPr marL="188075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5pPr>
    <a:lvl6pPr marL="235093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6pPr>
    <a:lvl7pPr marL="282112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7pPr>
    <a:lvl8pPr marL="329131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8pPr>
    <a:lvl9pPr marL="376150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2750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50" autoAdjust="0"/>
  </p:normalViewPr>
  <p:slideViewPr>
    <p:cSldViewPr>
      <p:cViewPr varScale="1">
        <p:scale>
          <a:sx n="78" d="100"/>
          <a:sy n="78" d="100"/>
        </p:scale>
        <p:origin x="3018" y="108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31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62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9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524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15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417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04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5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5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5875867"/>
            <a:ext cx="6217920" cy="1816100"/>
          </a:xfrm>
        </p:spPr>
        <p:txBody>
          <a:bodyPr anchor="t"/>
          <a:lstStyle>
            <a:lvl1pPr algn="l">
              <a:defRPr sz="409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3875618"/>
            <a:ext cx="621792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63106" indent="0">
              <a:buNone/>
              <a:defRPr sz="1818">
                <a:solidFill>
                  <a:schemeClr val="tx1">
                    <a:tint val="75000"/>
                  </a:schemeClr>
                </a:solidFill>
              </a:defRPr>
            </a:lvl2pPr>
            <a:lvl3pPr marL="926213" indent="0">
              <a:buNone/>
              <a:defRPr sz="1636">
                <a:solidFill>
                  <a:schemeClr val="tx1">
                    <a:tint val="75000"/>
                  </a:schemeClr>
                </a:solidFill>
              </a:defRPr>
            </a:lvl3pPr>
            <a:lvl4pPr marL="138932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4pPr>
            <a:lvl5pPr marL="185242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5pPr>
            <a:lvl6pPr marL="231553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6pPr>
            <a:lvl7pPr marL="277864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7pPr>
            <a:lvl8pPr marL="324174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8pPr>
            <a:lvl9pPr marL="370485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046817"/>
            <a:ext cx="3232151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2899833"/>
            <a:ext cx="3232151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19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19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7"/>
            <a:ext cx="2406650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1" y="364067"/>
            <a:ext cx="4089400" cy="7804151"/>
          </a:xfrm>
        </p:spPr>
        <p:txBody>
          <a:bodyPr/>
          <a:lstStyle>
            <a:lvl1pPr>
              <a:defRPr sz="3273"/>
            </a:lvl1pPr>
            <a:lvl2pPr>
              <a:defRPr sz="2818"/>
            </a:lvl2pPr>
            <a:lvl3pPr>
              <a:defRPr sz="2455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913467"/>
            <a:ext cx="2406650" cy="6254751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6400801"/>
            <a:ext cx="438912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817033"/>
            <a:ext cx="4389120" cy="5486400"/>
          </a:xfrm>
        </p:spPr>
        <p:txBody>
          <a:bodyPr/>
          <a:lstStyle>
            <a:lvl1pPr marL="0" indent="0">
              <a:buNone/>
              <a:defRPr sz="3273"/>
            </a:lvl1pPr>
            <a:lvl2pPr marL="463106" indent="0">
              <a:buNone/>
              <a:defRPr sz="2818"/>
            </a:lvl2pPr>
            <a:lvl3pPr marL="926213" indent="0">
              <a:buNone/>
              <a:defRPr sz="2455"/>
            </a:lvl3pPr>
            <a:lvl4pPr marL="1389320" indent="0">
              <a:buNone/>
              <a:defRPr sz="2000"/>
            </a:lvl4pPr>
            <a:lvl5pPr marL="1852427" indent="0">
              <a:buNone/>
              <a:defRPr sz="2000"/>
            </a:lvl5pPr>
            <a:lvl6pPr marL="2315533" indent="0">
              <a:buNone/>
              <a:defRPr sz="2000"/>
            </a:lvl6pPr>
            <a:lvl7pPr marL="2778640" indent="0">
              <a:buNone/>
              <a:defRPr sz="2000"/>
            </a:lvl7pPr>
            <a:lvl8pPr marL="3241747" indent="0">
              <a:buNone/>
              <a:defRPr sz="2000"/>
            </a:lvl8pPr>
            <a:lvl9pPr marL="3704853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7156452"/>
            <a:ext cx="4389120" cy="1073149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4"/>
            <a:ext cx="23164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6213" rtl="0" eaLnBrk="1" latinLnBrk="0" hangingPunct="1">
        <a:spcBef>
          <a:spcPct val="0"/>
        </a:spcBef>
        <a:buNone/>
        <a:defRPr sz="44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7330" indent="-347330" algn="l" defTabSz="926213" rtl="0" eaLnBrk="1" latinLnBrk="0" hangingPunct="1">
        <a:spcBef>
          <a:spcPct val="20000"/>
        </a:spcBef>
        <a:buFont typeface="Arial" pitchFamily="34" charset="0"/>
        <a:buChar char="•"/>
        <a:defRPr sz="3273" kern="1200">
          <a:solidFill>
            <a:schemeClr val="tx1"/>
          </a:solidFill>
          <a:latin typeface="+mn-lt"/>
          <a:ea typeface="+mn-ea"/>
          <a:cs typeface="+mn-cs"/>
        </a:defRPr>
      </a:lvl1pPr>
      <a:lvl2pPr marL="752548" indent="-289442" algn="l" defTabSz="926213" rtl="0" eaLnBrk="1" latinLnBrk="0" hangingPunct="1">
        <a:spcBef>
          <a:spcPct val="20000"/>
        </a:spcBef>
        <a:buFont typeface="Arial" pitchFamily="34" charset="0"/>
        <a:buChar char="–"/>
        <a:defRPr sz="2818" kern="1200">
          <a:solidFill>
            <a:schemeClr val="tx1"/>
          </a:solidFill>
          <a:latin typeface="+mn-lt"/>
          <a:ea typeface="+mn-ea"/>
          <a:cs typeface="+mn-cs"/>
        </a:defRPr>
      </a:lvl2pPr>
      <a:lvl3pPr marL="115776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455" kern="1200">
          <a:solidFill>
            <a:schemeClr val="tx1"/>
          </a:solidFill>
          <a:latin typeface="+mn-lt"/>
          <a:ea typeface="+mn-ea"/>
          <a:cs typeface="+mn-cs"/>
        </a:defRPr>
      </a:lvl3pPr>
      <a:lvl4pPr marL="1620873" indent="-231553" algn="l" defTabSz="92621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83980" indent="-231553" algn="l" defTabSz="92621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86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10194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73300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3640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1pPr>
      <a:lvl2pPr marL="463106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2pPr>
      <a:lvl3pPr marL="92621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3pPr>
      <a:lvl4pPr marL="138932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4pPr>
      <a:lvl5pPr marL="185242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5pPr>
      <a:lvl6pPr marL="231553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6pPr>
      <a:lvl7pPr marL="277864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7pPr>
      <a:lvl8pPr marL="324174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8pPr>
      <a:lvl9pPr marL="370485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hyperlink" Target="https://charlestonvirtualhomes.com/24009446/" TargetMode="External"/><Relationship Id="rId7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54" b="14954"/>
          <a:stretch/>
        </p:blipFill>
        <p:spPr>
          <a:xfrm>
            <a:off x="0" y="609600"/>
            <a:ext cx="7315200" cy="3429000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315200" cy="609600"/>
          </a:xfrm>
          <a:solidFill>
            <a:schemeClr val="bg1"/>
          </a:solidFill>
          <a:effectLst/>
        </p:spPr>
        <p:txBody>
          <a:bodyPr anchor="ctr">
            <a:noAutofit/>
          </a:bodyPr>
          <a:lstStyle/>
          <a:p>
            <a:r>
              <a:rPr lang="en-US" sz="2800" b="1" dirty="0">
                <a:ln w="3175">
                  <a:noFill/>
                </a:ln>
                <a:solidFill>
                  <a:srgbClr val="FF0000"/>
                </a:solidFill>
                <a:latin typeface="Century Gothic" panose="020B0502020202020204" pitchFamily="34" charset="0"/>
              </a:rPr>
              <a:t>PRICE IMPROVED! NOW $839,000</a:t>
            </a:r>
            <a:endParaRPr lang="en-US" sz="1900" b="1" i="1" dirty="0">
              <a:ln w="3175">
                <a:noFill/>
              </a:ln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4876800"/>
            <a:ext cx="7315199" cy="2259156"/>
          </a:xfrm>
        </p:spPr>
        <p:txBody>
          <a:bodyPr anchor="ctr">
            <a:noAutofit/>
          </a:bodyPr>
          <a:lstStyle/>
          <a:p>
            <a:pPr>
              <a:spcBef>
                <a:spcPts val="0"/>
              </a:spcBef>
            </a:pPr>
            <a:r>
              <a:rPr lang="en-US" sz="1500" dirty="0">
                <a:solidFill>
                  <a:schemeClr val="tx1"/>
                </a:solidFill>
                <a:latin typeface="Century Gothic" panose="020B0502020202020204" pitchFamily="34" charset="0"/>
              </a:rPr>
              <a:t>GREAT home in a GREAT location. Second story loft can be used as a office or workout area! Home newly painted and owners have moved to their new home. New stove, new, refrigerator and new dishwasher. </a:t>
            </a:r>
          </a:p>
          <a:p>
            <a:pPr>
              <a:spcBef>
                <a:spcPts val="0"/>
              </a:spcBef>
            </a:pPr>
            <a:endParaRPr lang="en-US" sz="15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1500">
                <a:solidFill>
                  <a:schemeClr val="tx1"/>
                </a:solidFill>
                <a:latin typeface="Century Gothic" panose="020B0502020202020204" pitchFamily="34" charset="0"/>
              </a:rPr>
              <a:t>Home </a:t>
            </a:r>
            <a:r>
              <a:rPr lang="en-US" sz="1500" dirty="0">
                <a:solidFill>
                  <a:schemeClr val="tx1"/>
                </a:solidFill>
                <a:latin typeface="Century Gothic" panose="020B0502020202020204" pitchFamily="34" charset="0"/>
              </a:rPr>
              <a:t>warranty until 2028!</a:t>
            </a:r>
          </a:p>
          <a:p>
            <a:pPr>
              <a:spcBef>
                <a:spcPts val="0"/>
              </a:spcBef>
            </a:pPr>
            <a:endParaRPr lang="en-US" sz="1500" dirty="0">
              <a:solidFill>
                <a:schemeClr val="tx1"/>
              </a:solidFill>
              <a:latin typeface="Century Gothic" panose="020B0502020202020204" pitchFamily="34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>
              <a:spcBef>
                <a:spcPts val="0"/>
              </a:spcBef>
            </a:pPr>
            <a:r>
              <a:rPr lang="en-US" sz="1500" dirty="0">
                <a:solidFill>
                  <a:schemeClr val="tx1"/>
                </a:solidFill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Take a Virtual Tour</a:t>
            </a:r>
            <a:endParaRPr lang="en-US" sz="15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06591" y="8513755"/>
            <a:ext cx="1102019" cy="484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 23"/>
          <p:cNvSpPr/>
          <p:nvPr/>
        </p:nvSpPr>
        <p:spPr>
          <a:xfrm>
            <a:off x="76200" y="8443783"/>
            <a:ext cx="3344067" cy="624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55" dirty="0">
                <a:latin typeface="Century Gothic" panose="020B0502020202020204" pitchFamily="34" charset="0"/>
              </a:rPr>
              <a:t>Lisa Deaton</a:t>
            </a:r>
          </a:p>
          <a:p>
            <a:r>
              <a:rPr lang="en-US" sz="1000" dirty="0">
                <a:latin typeface="Century Gothic" panose="020B0502020202020204" pitchFamily="34" charset="0"/>
              </a:rPr>
              <a:t>843-224-7878</a:t>
            </a:r>
          </a:p>
          <a:p>
            <a:r>
              <a:rPr lang="en-US" sz="1000" dirty="0">
                <a:latin typeface="Century Gothic" panose="020B0502020202020204" pitchFamily="34" charset="0"/>
              </a:rPr>
              <a:t>lisamdeaton@comcast.net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4038600"/>
            <a:ext cx="7315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atin typeface="Century Gothic" panose="020B0502020202020204" pitchFamily="34" charset="0"/>
              </a:rPr>
              <a:t>421 Turnstone Street</a:t>
            </a:r>
          </a:p>
          <a:p>
            <a:pPr algn="ctr"/>
            <a:r>
              <a:rPr lang="en-US" sz="1600" b="1" dirty="0">
                <a:latin typeface="Century Gothic" panose="020B0502020202020204" pitchFamily="34" charset="0"/>
              </a:rPr>
              <a:t>Tidal Walk | Mount Pleasant, SC 29464 | MLS# 25024207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F3F5DBE-628A-40B5-A9C1-6BD65A579158}"/>
              </a:ext>
            </a:extLst>
          </p:cNvPr>
          <p:cNvSpPr/>
          <p:nvPr/>
        </p:nvSpPr>
        <p:spPr>
          <a:xfrm>
            <a:off x="3898832" y="8478792"/>
            <a:ext cx="334016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00" dirty="0">
                <a:latin typeface="Century Gothic" panose="020B0502020202020204" pitchFamily="34" charset="0"/>
              </a:rPr>
              <a:t>AgentOwned Charleston Group</a:t>
            </a:r>
          </a:p>
          <a:p>
            <a:pPr algn="r"/>
            <a:r>
              <a:rPr lang="en-US" sz="1000" dirty="0">
                <a:latin typeface="Century Gothic" panose="020B0502020202020204" pitchFamily="34" charset="0"/>
              </a:rPr>
              <a:t>902 Savannah Hwy</a:t>
            </a:r>
          </a:p>
          <a:p>
            <a:pPr algn="r"/>
            <a:r>
              <a:rPr lang="en-US" sz="1000" dirty="0">
                <a:latin typeface="Century Gothic" panose="020B0502020202020204" pitchFamily="34" charset="0"/>
              </a:rPr>
              <a:t>Charleston, SC 29407-7802</a:t>
            </a: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7203551"/>
            <a:ext cx="1708145" cy="1139951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95B7062-D7E6-4B01-A275-8525BC78D19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65420" y="7201745"/>
            <a:ext cx="1710851" cy="114175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EBD3A69-FF53-6D63-0082-C5D4EEEB2105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02565" y="7201746"/>
            <a:ext cx="1712635" cy="114175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ECFE82A-5C10-7BE6-76E4-C65FBA628DD8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36222" y="7218991"/>
            <a:ext cx="1707283" cy="114175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C32BBA9-5927-571D-2A67-096830DB57C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2578622" y="6654037"/>
            <a:ext cx="1708145" cy="1139951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1886</TotalTime>
  <Words>90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PRICE IMPROVED! NOW $839,000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85</cp:revision>
  <dcterms:created xsi:type="dcterms:W3CDTF">2006-08-16T00:00:00Z</dcterms:created>
  <dcterms:modified xsi:type="dcterms:W3CDTF">2025-10-21T17:18:30Z</dcterms:modified>
</cp:coreProperties>
</file>