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9144001" cy="2578157"/>
          </a:xfrm>
        </p:spPr>
        <p:txBody>
          <a:bodyPr anchor="ctr">
            <a:no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Two separate buildings for sale on one lot. </a:t>
            </a:r>
            <a:endParaRPr lang="en-US" sz="1600" dirty="0" smtClean="0">
              <a:latin typeface="Century Gothic" panose="020B0502020202020204" pitchFamily="34" charset="0"/>
            </a:endParaRP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r>
              <a:rPr lang="en-US" sz="1600" dirty="0" smtClean="0">
                <a:latin typeface="Century Gothic" panose="020B0502020202020204" pitchFamily="34" charset="0"/>
              </a:rPr>
              <a:t>Currently </a:t>
            </a:r>
            <a:r>
              <a:rPr lang="en-US" sz="1600" dirty="0">
                <a:latin typeface="Century Gothic" panose="020B0502020202020204" pitchFamily="34" charset="0"/>
              </a:rPr>
              <a:t>occupied with tenants in place. </a:t>
            </a:r>
            <a:endParaRPr lang="en-US" sz="1600" dirty="0" smtClean="0">
              <a:latin typeface="Century Gothic" panose="020B0502020202020204" pitchFamily="34" charset="0"/>
            </a:endParaRP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r>
              <a:rPr lang="en-US" sz="1600" dirty="0" smtClean="0">
                <a:latin typeface="Century Gothic" panose="020B0502020202020204" pitchFamily="34" charset="0"/>
              </a:rPr>
              <a:t>The </a:t>
            </a:r>
            <a:r>
              <a:rPr lang="en-US" sz="1600" dirty="0">
                <a:latin typeface="Century Gothic" panose="020B0502020202020204" pitchFamily="34" charset="0"/>
              </a:rPr>
              <a:t>first building is a Barber Shop and second larger building is a Beauty Shop. </a:t>
            </a:r>
            <a:endParaRPr lang="en-US" sz="1600" dirty="0" smtClean="0">
              <a:latin typeface="Century Gothic" panose="020B0502020202020204" pitchFamily="34" charset="0"/>
            </a:endParaRP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r>
              <a:rPr lang="en-US" sz="1600" dirty="0" smtClean="0">
                <a:latin typeface="Century Gothic" panose="020B0502020202020204" pitchFamily="34" charset="0"/>
              </a:rPr>
              <a:t>Great </a:t>
            </a:r>
            <a:r>
              <a:rPr lang="en-US" sz="1600" dirty="0">
                <a:latin typeface="Century Gothic" panose="020B0502020202020204" pitchFamily="34" charset="0"/>
              </a:rPr>
              <a:t>investment opportunity. </a:t>
            </a:r>
            <a:endParaRPr lang="en-US" sz="1600" dirty="0" smtClean="0">
              <a:latin typeface="Century Gothic" panose="020B0502020202020204" pitchFamily="34" charset="0"/>
            </a:endParaRP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r>
              <a:rPr lang="en-US" sz="1600" dirty="0" smtClean="0">
                <a:latin typeface="Century Gothic" panose="020B0502020202020204" pitchFamily="34" charset="0"/>
              </a:rPr>
              <a:t>Tenants </a:t>
            </a:r>
            <a:r>
              <a:rPr lang="en-US" sz="1600" dirty="0">
                <a:latin typeface="Century Gothic" panose="020B0502020202020204" pitchFamily="34" charset="0"/>
              </a:rPr>
              <a:t>are very interested in remaining as tenants.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0" y="4932816"/>
            <a:ext cx="2062837" cy="12786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  <a:gradFill>
            <a:gsLst>
              <a:gs pos="0">
                <a:schemeClr val="accent5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anose="020A0402060406010301" pitchFamily="18" charset="0"/>
              </a:rPr>
              <a:t>Income Producing Property!</a:t>
            </a:r>
            <a:endParaRPr lang="en-US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stellar" panose="020A0402060406010301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1600" y="823273"/>
            <a:ext cx="1422400" cy="1066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1600" y="2362200"/>
            <a:ext cx="1422400" cy="106680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4227 </a:t>
            </a:r>
            <a:r>
              <a:rPr lang="en-US" sz="3200" dirty="0" smtClean="0">
                <a:latin typeface="Century Gothic" panose="020B0502020202020204" pitchFamily="34" charset="0"/>
              </a:rPr>
              <a:t>Rivers Ave</a:t>
            </a:r>
            <a:endParaRPr lang="en-US" sz="3200" dirty="0" smtClean="0">
              <a:latin typeface="Century Gothic" panose="020B0502020202020204" pitchFamily="34" charset="0"/>
            </a:endParaRPr>
          </a:p>
          <a:p>
            <a:pPr algn="ctr"/>
            <a:endParaRPr lang="en-US" sz="2400" dirty="0" smtClean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 smtClean="0">
                <a:latin typeface="Century Gothic" panose="020B0502020202020204" pitchFamily="34" charset="0"/>
              </a:rPr>
              <a:t>North Charleston, SC </a:t>
            </a:r>
            <a:endParaRPr lang="en-US" sz="2400" dirty="0" smtClean="0"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97942" y="2505670"/>
            <a:ext cx="45030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</a:t>
            </a:r>
            <a:r>
              <a:rPr lang="en-US" dirty="0" smtClean="0">
                <a:latin typeface="Century Gothic" panose="020B0502020202020204" pitchFamily="34" charset="0"/>
              </a:rPr>
              <a:t>1500529</a:t>
            </a:r>
          </a:p>
          <a:p>
            <a:pPr algn="ctr"/>
            <a:endParaRPr lang="en-US" dirty="0">
              <a:latin typeface="Century Gothic" panose="020B0502020202020204" pitchFamily="34" charset="0"/>
            </a:endParaRP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$199,000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00750"/>
            <a:ext cx="434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600" dirty="0">
                <a:latin typeface="Century Gothic" panose="020B0502020202020204" pitchFamily="34" charset="0"/>
              </a:rPr>
              <a:t>111 Spring Hall Dr</a:t>
            </a:r>
          </a:p>
          <a:p>
            <a:pPr algn="r"/>
            <a:r>
              <a:rPr lang="en-US" sz="1600" dirty="0">
                <a:latin typeface="Century Gothic" panose="020B0502020202020204" pitchFamily="34" charset="0"/>
              </a:rPr>
              <a:t>Goose Creek, SC 29445</a:t>
            </a:r>
            <a:endParaRPr lang="en-US" sz="16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7" y="6000750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00749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Connie </a:t>
            </a:r>
            <a:r>
              <a:rPr lang="en-US" sz="1600" dirty="0" smtClean="0">
                <a:latin typeface="Century Gothic" panose="020B0502020202020204" pitchFamily="34" charset="0"/>
              </a:rPr>
              <a:t>White</a:t>
            </a:r>
            <a:r>
              <a:rPr lang="en-US" sz="1600" smtClean="0">
                <a:latin typeface="Century Gothic" panose="020B0502020202020204" pitchFamily="34" charset="0"/>
              </a:rPr>
              <a:t>, Broker</a:t>
            </a:r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1600" dirty="0"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conniesyouragent@gmail.com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80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Income Producing Property!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atp1313@gmail.com</cp:lastModifiedBy>
  <cp:revision>8</cp:revision>
  <dcterms:created xsi:type="dcterms:W3CDTF">2006-08-16T00:00:00Z</dcterms:created>
  <dcterms:modified xsi:type="dcterms:W3CDTF">2015-04-08T16:04:55Z</dcterms:modified>
</cp:coreProperties>
</file>