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12/20/2016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12/20/2016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1739" y="848404"/>
            <a:ext cx="5271722" cy="35089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1" y="9069658"/>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19256"/>
            <a:ext cx="7315200" cy="2161910"/>
          </a:xfrm>
        </p:spPr>
        <p:txBody>
          <a:bodyPr anchor="ctr">
            <a:noAutofit/>
          </a:bodyPr>
          <a:lstStyle/>
          <a:p>
            <a:r>
              <a:rPr lang="en-US" sz="1400" dirty="0">
                <a:solidFill>
                  <a:schemeClr val="tx2">
                    <a:lumMod val="75000"/>
                  </a:schemeClr>
                </a:solidFill>
                <a:latin typeface="Trebuchet MS" panose="020B0603020202020204" pitchFamily="34" charset="0"/>
              </a:rPr>
              <a:t>This lovely home in The Veranda of Belle Hall Plantation is move-in ready! It offers something for everyone incl. walking/jogging paths, tennis, planned community events, swimming pool, playground, volleyball. You'll LOVE this floor plan! Home interior upgrades include smooth ceilings, granite, updated parlor bath, quality paint. Kitchen has an eat-in area and bar seating. Alternate living space on main level as library or den with built-ins and dining. Tub/Separate shower in Master Bed Bath. Upstairs - a large bonus/media or 4th bedroom w/closet. Garage w/Sink, </a:t>
            </a:r>
            <a:r>
              <a:rPr lang="en-US" sz="1400" dirty="0" err="1">
                <a:solidFill>
                  <a:schemeClr val="tx2">
                    <a:lumMod val="75000"/>
                  </a:schemeClr>
                </a:solidFill>
                <a:latin typeface="Trebuchet MS" panose="020B0603020202020204" pitchFamily="34" charset="0"/>
              </a:rPr>
              <a:t>Sprinklered</a:t>
            </a:r>
            <a:r>
              <a:rPr lang="en-US" sz="1400" dirty="0">
                <a:solidFill>
                  <a:schemeClr val="tx2">
                    <a:lumMod val="75000"/>
                  </a:schemeClr>
                </a:solidFill>
                <a:latin typeface="Trebuchet MS" panose="020B0603020202020204" pitchFamily="34" charset="0"/>
              </a:rPr>
              <a:t> yard and Screened Porch...Perfect! Newer Roof &amp; Mechanicals! Please measure. Walking distance to Mt. Pleasant Jones Recreation Center (25-meter indoor heated pool - gym, skate park, batting cages, playground, softball &amp; athletic field).</a:t>
            </a:r>
          </a:p>
        </p:txBody>
      </p:sp>
      <p:sp>
        <p:nvSpPr>
          <p:cNvPr id="17" name="Rectangle 16"/>
          <p:cNvSpPr/>
          <p:nvPr/>
        </p:nvSpPr>
        <p:spPr>
          <a:xfrm>
            <a:off x="0" y="9166315"/>
            <a:ext cx="7315200" cy="823302"/>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Trebuchet MS" panose="020B0603020202020204" pitchFamily="34" charset="0"/>
              </a:rPr>
              <a:t>Renee Meyer</a:t>
            </a:r>
            <a:b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br>
            <a:r>
              <a:rPr lang="it-IT" sz="1050" dirty="0">
                <a:solidFill>
                  <a:schemeClr val="bg1"/>
                </a:solidFill>
                <a:effectLst>
                  <a:outerShdw blurRad="38100" dist="38100" dir="2700000" algn="tl">
                    <a:srgbClr val="000000">
                      <a:alpha val="43137"/>
                    </a:srgbClr>
                  </a:outerShdw>
                </a:effectLst>
                <a:latin typeface="Trebuchet MS" panose="020B0603020202020204" pitchFamily="34" charset="0"/>
              </a:rPr>
              <a:t>Mobile - (843) 991-0007</a:t>
            </a:r>
          </a:p>
          <a:p>
            <a:pPr algn="ctr"/>
            <a:r>
              <a:rPr lang="it-IT" sz="1050" dirty="0">
                <a:solidFill>
                  <a:schemeClr val="bg1"/>
                </a:solidFill>
                <a:effectLst>
                  <a:outerShdw blurRad="38100" dist="38100" dir="2700000" algn="tl">
                    <a:srgbClr val="000000">
                      <a:alpha val="43137"/>
                    </a:srgbClr>
                  </a:outerShdw>
                </a:effectLst>
                <a:latin typeface="Trebuchet MS" panose="020B0603020202020204" pitchFamily="34" charset="0"/>
              </a:rPr>
              <a:t>renee@carolinaoneplus.com</a:t>
            </a:r>
          </a:p>
          <a:p>
            <a:pPr algn="ctr"/>
            <a:r>
              <a:rPr lang="it-IT" sz="1050" dirty="0">
                <a:solidFill>
                  <a:schemeClr val="bg1"/>
                </a:solidFill>
                <a:effectLst>
                  <a:outerShdw blurRad="38100" dist="38100" dir="2700000" algn="tl">
                    <a:srgbClr val="000000">
                      <a:alpha val="43137"/>
                    </a:srgbClr>
                  </a:outerShdw>
                </a:effectLst>
                <a:latin typeface="Trebuchet MS" panose="020B0603020202020204" pitchFamily="34" charset="0"/>
              </a:rPr>
              <a:t>www.CharlestonHomesHotline.com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6248399" y="9714269"/>
            <a:ext cx="1066801" cy="369332"/>
          </a:xfrm>
          <a:prstGeom prst="rect">
            <a:avLst/>
          </a:prstGeom>
        </p:spPr>
        <p:txBody>
          <a:bodyPr wrap="square" anchor="ctr">
            <a:spAutoFit/>
          </a:bodyPr>
          <a:lstStyle/>
          <a:p>
            <a:pPr algn="ct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a:t>
            </a:r>
          </a:p>
          <a:p>
            <a:pPr algn="ct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1503 Palm Blvd</a:t>
            </a:r>
          </a:p>
          <a:p>
            <a:pPr algn="ct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Isle of Palms, SC 29451</a:t>
            </a:r>
          </a:p>
        </p:txBody>
      </p:sp>
      <p:sp>
        <p:nvSpPr>
          <p:cNvPr id="23" name="Rectangle 22"/>
          <p:cNvSpPr/>
          <p:nvPr/>
        </p:nvSpPr>
        <p:spPr>
          <a:xfrm>
            <a:off x="7315200" y="4083015"/>
            <a:ext cx="3997336" cy="692497"/>
          </a:xfrm>
          <a:prstGeom prst="rect">
            <a:avLst/>
          </a:prstGeom>
        </p:spPr>
        <p:txBody>
          <a:bodyPr wrap="square">
            <a:spAutoFit/>
          </a:bodyPr>
          <a:lstStyle/>
          <a:p>
            <a:pPr algn="ctr"/>
            <a:r>
              <a:rPr lang="en-US" sz="1300" u="sng" dirty="0">
                <a:solidFill>
                  <a:srgbClr val="FF0000"/>
                </a:solidFill>
                <a:latin typeface="Trebuchet MS" panose="020B0603020202020204" pitchFamily="34" charset="0"/>
              </a:rPr>
              <a:t>Bonuses offered through 8/31/16:</a:t>
            </a:r>
          </a:p>
          <a:p>
            <a:pPr algn="ctr"/>
            <a:r>
              <a:rPr lang="en-US" sz="1300" dirty="0">
                <a:solidFill>
                  <a:srgbClr val="FF0000"/>
                </a:solidFill>
                <a:latin typeface="Trebuchet MS" panose="020B0603020202020204" pitchFamily="34" charset="0"/>
              </a:rPr>
              <a:t>Buyer - Free Wild Dunes Swim Social membership</a:t>
            </a:r>
          </a:p>
          <a:p>
            <a:pPr algn="ctr"/>
            <a:r>
              <a:rPr lang="en-US" sz="1300" dirty="0">
                <a:solidFill>
                  <a:srgbClr val="FF0000"/>
                </a:solidFill>
                <a:latin typeface="Trebuchet MS" panose="020B0603020202020204" pitchFamily="34" charset="0"/>
              </a:rPr>
              <a:t>Broker - $10,000 Selling Bonus at closing </a:t>
            </a: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6469012" y="9128228"/>
            <a:ext cx="625575" cy="616168"/>
          </a:xfrm>
          <a:prstGeom prst="rect">
            <a:avLst/>
          </a:prstGeom>
        </p:spPr>
      </p:pic>
      <p:sp>
        <p:nvSpPr>
          <p:cNvPr id="2" name="Title 1"/>
          <p:cNvSpPr>
            <a:spLocks noGrp="1"/>
          </p:cNvSpPr>
          <p:nvPr>
            <p:ph type="ctrTitle"/>
          </p:nvPr>
        </p:nvSpPr>
        <p:spPr>
          <a:xfrm>
            <a:off x="1" y="9524"/>
            <a:ext cx="7315198" cy="676276"/>
          </a:xfrm>
        </p:spPr>
        <p:txBody>
          <a:bodyPr anchor="t">
            <a:noAutofit/>
            <a:scene3d>
              <a:camera prst="orthographicFront"/>
              <a:lightRig rig="soft" dir="t">
                <a:rot lat="0" lon="0" rev="17220000"/>
              </a:lightRig>
            </a:scene3d>
            <a:sp3d prstMaterial="softEdge"/>
          </a:bodyPr>
          <a:lstStyle/>
          <a:p>
            <a:r>
              <a:rPr lang="en-US" sz="2400" b="0" cap="none" dirty="0">
                <a:ln w="10541" cmpd="sng">
                  <a:noFill/>
                  <a:prstDash val="solid"/>
                </a:ln>
                <a:solidFill>
                  <a:srgbClr val="10253F"/>
                </a:solidFill>
                <a:effectLst>
                  <a:outerShdw blurRad="38100" dist="38100" dir="2700000" algn="tl">
                    <a:srgbClr val="000000">
                      <a:alpha val="43137"/>
                    </a:srgbClr>
                  </a:outerShdw>
                </a:effectLst>
                <a:latin typeface="Trebuchet MS" panose="020B0603020202020204" pitchFamily="34" charset="0"/>
              </a:rPr>
              <a:t>422 S Piazza Court</a:t>
            </a:r>
            <a:br>
              <a:rPr lang="en-US" sz="2400" b="0" cap="none" dirty="0">
                <a:ln w="10541" cmpd="sng">
                  <a:noFill/>
                  <a:prstDash val="solid"/>
                </a:ln>
                <a:solidFill>
                  <a:srgbClr val="10253F"/>
                </a:solidFill>
                <a:effectLst>
                  <a:outerShdw blurRad="38100" dist="38100" dir="2700000" algn="tl">
                    <a:srgbClr val="000000">
                      <a:alpha val="43137"/>
                    </a:srgbClr>
                  </a:outerShdw>
                </a:effectLst>
                <a:latin typeface="Trebuchet MS" panose="020B0603020202020204" pitchFamily="34" charset="0"/>
              </a:rPr>
            </a:br>
            <a:r>
              <a:rPr lang="en-US" sz="2400" b="0" cap="none" dirty="0">
                <a:ln w="10541" cmpd="sng">
                  <a:noFill/>
                  <a:prstDash val="solid"/>
                </a:ln>
                <a:solidFill>
                  <a:srgbClr val="10253F"/>
                </a:solidFill>
                <a:effectLst>
                  <a:outerShdw blurRad="38100" dist="38100" dir="2700000" algn="tl">
                    <a:srgbClr val="000000">
                      <a:alpha val="43137"/>
                    </a:srgbClr>
                  </a:outerShdw>
                </a:effectLst>
                <a:latin typeface="Trebuchet MS" panose="020B0603020202020204" pitchFamily="34" charset="0"/>
              </a:rPr>
              <a:t>Belle Hall ~ Mount Pleasant ~ </a:t>
            </a:r>
            <a:r>
              <a:rPr lang="en-US" sz="1800" b="0" cap="none" dirty="0">
                <a:ln w="10541" cmpd="sng">
                  <a:noFill/>
                  <a:prstDash val="solid"/>
                </a:ln>
                <a:solidFill>
                  <a:srgbClr val="10253F"/>
                </a:solidFill>
                <a:effectLst>
                  <a:outerShdw blurRad="38100" dist="38100" dir="2700000" algn="tl">
                    <a:srgbClr val="000000">
                      <a:alpha val="43137"/>
                    </a:srgbClr>
                  </a:outerShdw>
                </a:effectLst>
                <a:latin typeface="Trebuchet MS" panose="020B0603020202020204" pitchFamily="34" charset="0"/>
              </a:rPr>
              <a:t>MLS# 16029442 ~ $445,000</a:t>
            </a:r>
            <a:endParaRPr lang="en-US" sz="1100" b="0" cap="none" dirty="0">
              <a:ln w="10541" cmpd="sng">
                <a:noFill/>
                <a:prstDash val="solid"/>
              </a:ln>
              <a:solidFill>
                <a:srgbClr val="10253F"/>
              </a:solidFill>
              <a:effectLst>
                <a:outerShdw blurRad="38100" dist="38100" dir="2700000" algn="tl">
                  <a:srgbClr val="000000">
                    <a:alpha val="43137"/>
                  </a:srgbClr>
                </a:outerShdw>
              </a:effectLst>
              <a:latin typeface="Trebuchet MS" panose="020B0603020202020204" pitchFamily="34" charset="0"/>
            </a:endParaRPr>
          </a:p>
        </p:txBody>
      </p:sp>
      <p:sp>
        <p:nvSpPr>
          <p:cNvPr id="4" name="Rectangle 3"/>
          <p:cNvSpPr/>
          <p:nvPr/>
        </p:nvSpPr>
        <p:spPr>
          <a:xfrm>
            <a:off x="-3200400" y="8001000"/>
            <a:ext cx="2895879" cy="815608"/>
          </a:xfrm>
          <a:prstGeom prst="rect">
            <a:avLst/>
          </a:prstGeom>
        </p:spPr>
        <p:txBody>
          <a:bodyPr wrap="square">
            <a:spAutoFit/>
          </a:bodyPr>
          <a:lstStyle/>
          <a:p>
            <a:r>
              <a:rPr lang="en-US" sz="1200" u="sng" dirty="0">
                <a:solidFill>
                  <a:schemeClr val="bg1"/>
                </a:solidFill>
                <a:effectLst>
                  <a:outerShdw blurRad="38100" dist="38100" dir="2700000" algn="tl">
                    <a:srgbClr val="000000">
                      <a:alpha val="43137"/>
                    </a:srgbClr>
                  </a:outerShdw>
                </a:effectLst>
                <a:latin typeface="Trebuchet MS" panose="020B0603020202020204" pitchFamily="34" charset="0"/>
              </a:rPr>
              <a:t>Listed by</a:t>
            </a:r>
          </a:p>
          <a:p>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Bill Donovan</a:t>
            </a:r>
            <a:b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843-991-0146</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donovans@carolinaone.com</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327" y="9069658"/>
            <a:ext cx="654597" cy="985839"/>
          </a:xfrm>
          <a:prstGeom prst="rect">
            <a:avLst/>
          </a:prstGeom>
        </p:spPr>
      </p:pic>
      <p:grpSp>
        <p:nvGrpSpPr>
          <p:cNvPr id="12" name="Group 11"/>
          <p:cNvGrpSpPr/>
          <p:nvPr/>
        </p:nvGrpSpPr>
        <p:grpSpPr>
          <a:xfrm>
            <a:off x="105932" y="4519998"/>
            <a:ext cx="7103336" cy="1099258"/>
            <a:chOff x="114300" y="4845207"/>
            <a:chExt cx="7103336" cy="1099258"/>
          </a:xfrm>
        </p:grpSpPr>
        <p:pic>
          <p:nvPicPr>
            <p:cNvPr id="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14300" y="4845207"/>
              <a:ext cx="1651467" cy="1099258"/>
            </a:xfrm>
            <a:prstGeom prst="rect">
              <a:avLst/>
            </a:prstGeom>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930624" y="4845400"/>
              <a:ext cx="1655064" cy="1099065"/>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750545" y="4846732"/>
              <a:ext cx="1653058" cy="1097733"/>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5"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568460" y="4846732"/>
              <a:ext cx="1649176" cy="1097733"/>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grpSp>
      <p:grpSp>
        <p:nvGrpSpPr>
          <p:cNvPr id="11" name="Group 10"/>
          <p:cNvGrpSpPr/>
          <p:nvPr/>
        </p:nvGrpSpPr>
        <p:grpSpPr>
          <a:xfrm>
            <a:off x="105932" y="7809270"/>
            <a:ext cx="7103336" cy="1099258"/>
            <a:chOff x="114300" y="7809270"/>
            <a:chExt cx="7103336" cy="1099258"/>
          </a:xfrm>
        </p:grpSpPr>
        <p:pic>
          <p:nvPicPr>
            <p:cNvPr id="19"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932884" y="7809270"/>
              <a:ext cx="1651467" cy="109925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747873" y="7809463"/>
              <a:ext cx="1655064" cy="1099065"/>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14300" y="7809464"/>
              <a:ext cx="1655062" cy="1099064"/>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6"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566459" y="7809463"/>
              <a:ext cx="1651177" cy="1099065"/>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260</TotalTime>
  <Words>193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422 S Piazza Court Belle Hall ~ Mount Pleasant ~ MLS# 16029442 ~ $445,000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2016-12-20T20:54:01Z</dcterms:modified>
</cp:coreProperties>
</file>