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3/25/2024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374C1984-8856-8F53-7F79-B0D4CD619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43200"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3801362"/>
            <a:ext cx="8229600" cy="3212757"/>
          </a:xfrm>
          <a:prstGeom prst="rect">
            <a:avLst/>
          </a:prstGeom>
          <a:solidFill>
            <a:schemeClr val="accent1">
              <a:lumMod val="40000"/>
              <a:lumOff val="60000"/>
              <a:alpha val="50000"/>
            </a:schemeClr>
          </a:solidFill>
          <a:ln>
            <a:noFill/>
          </a:ln>
          <a:effectLst/>
        </p:spPr>
        <p:txBody>
          <a:bodyPr vert="horz" wrap="square" lIns="182880" tIns="36576" rIns="182880" bIns="36576" numCol="1" anchor="ctr" anchorCtr="0" compatLnSpc="1">
            <a:prstTxWarp prst="textNoShape">
              <a:avLst/>
            </a:prstTxWarp>
          </a:bodyPr>
          <a:lstStyle/>
          <a:p>
            <a:pPr algn="ctr" defTabSz="914400" eaLnBrk="0" fontAlgn="base" hangingPunct="0">
              <a:spcBef>
                <a:spcPct val="0"/>
              </a:spcBef>
              <a:spcAft>
                <a:spcPct val="0"/>
              </a:spcAft>
            </a:pPr>
            <a:r>
              <a:rPr lang="en-US" altLang="en-US" b="1" dirty="0">
                <a:solidFill>
                  <a:sysClr val="windowText" lastClr="000000"/>
                </a:solidFill>
                <a:latin typeface="Aptos Narrow" panose="020B0004020202020204" pitchFamily="34" charset="0"/>
              </a:rPr>
              <a:t>Introducing Barnwell Breeze - Your Gateway to Modern Living in North Charleston!</a:t>
            </a:r>
          </a:p>
          <a:p>
            <a:pPr algn="ctr" defTabSz="914400" eaLnBrk="0" fontAlgn="base" hangingPunct="0">
              <a:spcBef>
                <a:spcPct val="0"/>
              </a:spcBef>
              <a:spcAft>
                <a:spcPct val="0"/>
              </a:spcAft>
            </a:pPr>
            <a:endParaRPr lang="en-US" altLang="en-US" b="1" dirty="0">
              <a:solidFill>
                <a:sysClr val="windowText" lastClr="000000"/>
              </a:solidFill>
              <a:latin typeface="Aptos Narrow" panose="020B0004020202020204" pitchFamily="34" charset="0"/>
            </a:endParaRPr>
          </a:p>
          <a:p>
            <a:pPr algn="ctr" defTabSz="914400" eaLnBrk="0" fontAlgn="base" hangingPunct="0">
              <a:spcBef>
                <a:spcPct val="0"/>
              </a:spcBef>
              <a:spcAft>
                <a:spcPct val="0"/>
              </a:spcAft>
            </a:pPr>
            <a:r>
              <a:rPr lang="en-US" altLang="en-US" b="1" i="1">
                <a:solidFill>
                  <a:sysClr val="windowText" lastClr="000000"/>
                </a:solidFill>
                <a:latin typeface="Aptos Narrow" panose="020B0004020202020204" pitchFamily="34" charset="0"/>
              </a:rPr>
              <a:t>Take your pick…7 </a:t>
            </a:r>
            <a:r>
              <a:rPr lang="en-US" altLang="en-US" b="1" i="1" dirty="0">
                <a:solidFill>
                  <a:sysClr val="windowText" lastClr="000000"/>
                </a:solidFill>
                <a:latin typeface="Aptos Narrow" panose="020B0004020202020204" pitchFamily="34" charset="0"/>
              </a:rPr>
              <a:t>Total Units Available!</a:t>
            </a:r>
            <a:endParaRPr lang="en-US" altLang="en-US" sz="1400" b="1" i="1" dirty="0">
              <a:solidFill>
                <a:sysClr val="windowText" lastClr="000000"/>
              </a:solidFill>
              <a:latin typeface="Aptos Narrow" panose="020B0004020202020204" pitchFamily="34" charset="0"/>
            </a:endParaRPr>
          </a:p>
          <a:p>
            <a:pPr algn="ctr" defTabSz="914400" eaLnBrk="0" fontAlgn="base" hangingPunct="0">
              <a:spcBef>
                <a:spcPct val="0"/>
              </a:spcBef>
              <a:spcAft>
                <a:spcPct val="0"/>
              </a:spcAft>
            </a:pPr>
            <a:endParaRPr lang="en-US" altLang="en-US" sz="1200" i="1" dirty="0">
              <a:solidFill>
                <a:sysClr val="windowText" lastClr="000000"/>
              </a:solidFill>
              <a:latin typeface="Aptos Narrow" panose="020B0004020202020204" pitchFamily="34" charset="0"/>
            </a:endParaRPr>
          </a:p>
          <a:p>
            <a:pPr algn="ctr" defTabSz="914400" eaLnBrk="0" fontAlgn="base" hangingPunct="0">
              <a:spcBef>
                <a:spcPct val="0"/>
              </a:spcBef>
              <a:spcAft>
                <a:spcPct val="0"/>
              </a:spcAft>
            </a:pPr>
            <a:r>
              <a:rPr lang="en-US" altLang="en-US" sz="1400" dirty="0">
                <a:solidFill>
                  <a:sysClr val="windowText" lastClr="000000"/>
                </a:solidFill>
                <a:latin typeface="Aptos Narrow" panose="020B0004020202020204" pitchFamily="34" charset="0"/>
              </a:rPr>
              <a:t>These brand-new, 3-bedroom, 2.5-bathroom townhomes in the heart of North Charleston are just over a mile from the Park Circle area. No HOA fees give you the freedom to enjoy your space without constraints. These thoughtfully designed homes feature an attached garage, providing both convenience and security. The stylish kitchens boast granite countertops, soft-close drawers, and ample space for entertaining, making hosting gatherings a breeze. With a generous 1558 square feet of living space, you'll find the perfect balance of comfort and sophistication. Upstairs is a spacious primary bedroom with multiple closets and a large </a:t>
            </a:r>
            <a:r>
              <a:rPr lang="en-US" altLang="en-US" sz="1400" dirty="0" err="1">
                <a:solidFill>
                  <a:sysClr val="windowText" lastClr="000000"/>
                </a:solidFill>
                <a:latin typeface="Aptos Narrow" panose="020B0004020202020204" pitchFamily="34" charset="0"/>
              </a:rPr>
              <a:t>en</a:t>
            </a:r>
            <a:r>
              <a:rPr lang="en-US" altLang="en-US" sz="1400" dirty="0">
                <a:solidFill>
                  <a:sysClr val="windowText" lastClr="000000"/>
                </a:solidFill>
                <a:latin typeface="Aptos Narrow" panose="020B0004020202020204" pitchFamily="34" charset="0"/>
              </a:rPr>
              <a:t>-suite bathroom. There are two additional guest bedrooms, a full bathroom, and a laundry room for added convenience. Barnwell Breeze offers a fully privacy fenced yard for each home, creating a secluded oasis for relaxation and outdoor enjoyment. These townhomes are perfect for first-time home buyers, investors, or anyone looking for an affordable home that is close to everything.</a:t>
            </a: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5461397" cy="3595383"/>
          </a:xfrm>
          <a:prstGeom prst="rect">
            <a:avLst/>
          </a:prstGeom>
          <a:ln w="12700" algn="ctr">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50937" y="9130374"/>
            <a:ext cx="3627301"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solidFill>
                  <a:srgbClr val="7F7F7F"/>
                </a:solidFill>
                <a:latin typeface="Aptos Narrow" panose="020B0004020202020204" pitchFamily="34" charset="0"/>
              </a:rPr>
              <a:t>Justin Jureka</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843-290-3272</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jjureka@carolinaoneplus.com</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http://www.justinjureka.com/</a:t>
            </a: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 y="0"/>
            <a:ext cx="5461397" cy="792480"/>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2800" b="1" dirty="0">
                <a:solidFill>
                  <a:sysClr val="windowText" lastClr="000000"/>
                </a:solidFill>
                <a:latin typeface="Adobe Handwriting Frank" panose="03080402040302070206" pitchFamily="66" charset="0"/>
              </a:rPr>
              <a:t>Amazing</a:t>
            </a:r>
          </a:p>
          <a:p>
            <a:pPr algn="ctr" defTabSz="914400" eaLnBrk="0" fontAlgn="base" hangingPunct="0">
              <a:spcBef>
                <a:spcPct val="0"/>
              </a:spcBef>
              <a:spcAft>
                <a:spcPct val="0"/>
              </a:spcAft>
            </a:pPr>
            <a:r>
              <a:rPr lang="en-US" altLang="en-US" sz="2800" b="1" dirty="0">
                <a:solidFill>
                  <a:sysClr val="windowText" lastClr="000000"/>
                </a:solidFill>
                <a:latin typeface="Adobe Handwriting Frank" panose="03080402040302070206" pitchFamily="66" charset="0"/>
              </a:rPr>
              <a:t>Investments!</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551361" y="9130374"/>
            <a:ext cx="3627301"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Carolina One Real Estate</a:t>
            </a:r>
          </a:p>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191 Rutledge Ave</a:t>
            </a:r>
          </a:p>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Charleston, SC 29403</a:t>
            </a:r>
            <a:endParaRPr lang="en-US" altLang="en-US" sz="2800" dirty="0">
              <a:solidFill>
                <a:srgbClr val="7F7F7F"/>
              </a:solidFill>
              <a:latin typeface="Aptos Narrow" panose="020B00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74282" y="9129580"/>
            <a:ext cx="681037"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486400" y="0"/>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5003"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488640" y="1850576"/>
            <a:ext cx="2740960" cy="1827307"/>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2993277"/>
            <a:ext cx="5461397" cy="684606"/>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Aptos Narrow" panose="020B0004020202020204" pitchFamily="34" charset="0"/>
              </a:rPr>
              <a:t>4231 Barnwell Avenue</a:t>
            </a:r>
          </a:p>
          <a:p>
            <a:pPr algn="ctr" defTabSz="914400" eaLnBrk="0" fontAlgn="base" hangingPunct="0">
              <a:spcBef>
                <a:spcPct val="0"/>
              </a:spcBef>
              <a:spcAft>
                <a:spcPct val="0"/>
              </a:spcAft>
            </a:pPr>
            <a:r>
              <a:rPr lang="en-US" altLang="en-US" sz="1400" b="1" dirty="0">
                <a:solidFill>
                  <a:schemeClr val="bg1"/>
                </a:solidFill>
                <a:latin typeface="Aptos Narrow" panose="020B0004020202020204" pitchFamily="34" charset="0"/>
              </a:rPr>
              <a:t>North Charleston, SC 29405 | MLS# 24004836 | $350,000</a:t>
            </a:r>
          </a:p>
        </p:txBody>
      </p:sp>
      <p:pic>
        <p:nvPicPr>
          <p:cNvPr id="9" name="Picture 8" descr="A black and white logo with white text&#10;&#10;Description automatically generated">
            <a:extLst>
              <a:ext uri="{FF2B5EF4-FFF2-40B4-BE49-F238E27FC236}">
                <a16:creationId xmlns:a16="http://schemas.microsoft.com/office/drawing/2014/main" id="{5E83ED8D-1E91-9179-873B-624E954E91C1}"/>
              </a:ext>
            </a:extLst>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58325" y="9265363"/>
            <a:ext cx="1450875" cy="588193"/>
          </a:xfrm>
          <a:prstGeom prst="rect">
            <a:avLst/>
          </a:prstGeom>
        </p:spPr>
      </p:pic>
      <p:pic>
        <p:nvPicPr>
          <p:cNvPr id="3" name="Picture 2" descr="A black and white logo with white text&#10;&#10;Description automatically generated">
            <a:extLst>
              <a:ext uri="{FF2B5EF4-FFF2-40B4-BE49-F238E27FC236}">
                <a16:creationId xmlns:a16="http://schemas.microsoft.com/office/drawing/2014/main" id="{CEBDC4D0-F583-4ADB-1757-643D7216E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3444" y="4765141"/>
            <a:ext cx="914263" cy="370648"/>
          </a:xfrm>
          <a:prstGeom prst="rect">
            <a:avLst/>
          </a:prstGeom>
        </p:spPr>
      </p:pic>
      <p:pic>
        <p:nvPicPr>
          <p:cNvPr id="11" name="Picture 8">
            <a:extLst>
              <a:ext uri="{FF2B5EF4-FFF2-40B4-BE49-F238E27FC236}">
                <a16:creationId xmlns:a16="http://schemas.microsoft.com/office/drawing/2014/main" id="{1B138C3D-BB42-5EF9-4B8D-247D2FE71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461397"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242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Aptos Narrow</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25</cp:revision>
  <dcterms:created xsi:type="dcterms:W3CDTF">2019-03-05T13:24:43Z</dcterms:created>
  <dcterms:modified xsi:type="dcterms:W3CDTF">2024-03-25T14:17:57Z</dcterms:modified>
</cp:coreProperties>
</file>