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288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 in Gated Community</a:t>
            </a:r>
          </a:p>
        </p:txBody>
      </p:sp>
      <p:sp>
        <p:nvSpPr>
          <p:cNvPr id="4" name="Rectangle 3"/>
          <p:cNvSpPr/>
          <p:nvPr/>
        </p:nvSpPr>
        <p:spPr>
          <a:xfrm>
            <a:off x="-3175" y="4458012"/>
            <a:ext cx="7767639"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One of Coosaw Creek's most beautiful homes! This custom built 4,700 </a:t>
            </a:r>
            <a:r>
              <a:rPr lang="en-US" sz="1200" dirty="0" err="1">
                <a:solidFill>
                  <a:schemeClr val="tx2"/>
                </a:solidFill>
                <a:latin typeface="Arial" panose="020B0604020202020204" pitchFamily="34" charset="0"/>
                <a:cs typeface="Arial" panose="020B0604020202020204" pitchFamily="34" charset="0"/>
              </a:rPr>
              <a:t>sq</a:t>
            </a:r>
            <a:r>
              <a:rPr lang="en-US" sz="1200" dirty="0">
                <a:solidFill>
                  <a:schemeClr val="tx2"/>
                </a:solidFill>
                <a:latin typeface="Arial" panose="020B0604020202020204" pitchFamily="34" charset="0"/>
                <a:cs typeface="Arial" panose="020B0604020202020204" pitchFamily="34" charset="0"/>
              </a:rPr>
              <a:t> ft golf course home sits on a half-acre lot overlooking the seventh fairway and a pond. This spectacular home offers an open floor plan and many high end custom upgrades throughout. Upon entering, you'll immediately notice the high ceilings, wood floors and attention to detail. There is a formal living room to your left and a large dining room to your right. Great space for entertaining! The kitchen overlooks both the large family room as well as the eat in kitchen area. It has new stainless steel appliances, a breakfast bar, and pantry. The family room has great built in cabinetry and a gas fireplace. The large windows overlooking the golf course provide tons of natural light. The first floor master is a great size and has access to the back porch. The master bath has dual vanities, separate shower and tub and a very large walk in closet. On the other side of the first floor is another bedroom with a full bath. Perfect for guests! Upstairs, you'll find four more bedrooms and two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baths, and one bedroom with its own </a:t>
            </a:r>
            <a:r>
              <a:rPr lang="en-US" sz="1200">
                <a:solidFill>
                  <a:schemeClr val="tx2"/>
                </a:solidFill>
                <a:latin typeface="Arial" panose="020B0604020202020204" pitchFamily="34" charset="0"/>
                <a:cs typeface="Arial" panose="020B0604020202020204" pitchFamily="34" charset="0"/>
              </a:rPr>
              <a:t>full bath. </a:t>
            </a:r>
            <a:r>
              <a:rPr lang="en-US" sz="1200" dirty="0">
                <a:solidFill>
                  <a:schemeClr val="tx2"/>
                </a:solidFill>
                <a:latin typeface="Arial" panose="020B0604020202020204" pitchFamily="34" charset="0"/>
                <a:cs typeface="Arial" panose="020B0604020202020204" pitchFamily="34" charset="0"/>
              </a:rPr>
              <a:t>Every bedroom has access to a full bath! All bedrooms have ample closets and the design of the home provides many storage nooks. Then there is the huge FROG! What a great space that can be used so many ways! You'll never lack for space in this home. A full three-car garage also offers storage. This meticulously maintained home has too many extras to list. Buyers will be impressed!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5231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38321" y="656715"/>
            <a:ext cx="3834079" cy="259030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6156"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39234"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6539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4232 Club Course Drive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18030426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$629,000</a:t>
            </a: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4,700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3078" y="8044164"/>
            <a:ext cx="1207008"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57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27071"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38321"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49571"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0820"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5822" y="3352800"/>
            <a:ext cx="1207007"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444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2018-11-09T14:32:22Z</dcterms:modified>
</cp:coreProperties>
</file>