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10/19/2022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4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Stunning Home on Golf Course in Gated Community</a:t>
            </a:r>
          </a:p>
        </p:txBody>
      </p:sp>
      <p:sp>
        <p:nvSpPr>
          <p:cNvPr id="4" name="Rectangle 3"/>
          <p:cNvSpPr/>
          <p:nvPr/>
        </p:nvSpPr>
        <p:spPr>
          <a:xfrm>
            <a:off x="70988" y="4367769"/>
            <a:ext cx="8087625" cy="3477875"/>
          </a:xfrm>
          <a:prstGeom prst="rect">
            <a:avLst/>
          </a:prstGeom>
        </p:spPr>
        <p:txBody>
          <a:bodyPr wrap="square" anchor="ctr">
            <a:spAutoFit/>
          </a:bodyPr>
          <a:lstStyle/>
          <a:p>
            <a:pPr algn="ctr"/>
            <a:r>
              <a:rPr lang="en-US" sz="1100" dirty="0">
                <a:solidFill>
                  <a:schemeClr val="tx2"/>
                </a:solidFill>
                <a:latin typeface="Arial" panose="020B0604020202020204" pitchFamily="34" charset="0"/>
                <a:cs typeface="Arial" panose="020B0604020202020204" pitchFamily="34" charset="0"/>
              </a:rPr>
              <a:t>Get ready to be impressed with one of the most picturesque homes in </a:t>
            </a:r>
            <a:r>
              <a:rPr lang="en-US" sz="1100" dirty="0" err="1">
                <a:solidFill>
                  <a:schemeClr val="tx2"/>
                </a:solidFill>
                <a:latin typeface="Arial" panose="020B0604020202020204" pitchFamily="34" charset="0"/>
                <a:cs typeface="Arial" panose="020B0604020202020204" pitchFamily="34" charset="0"/>
              </a:rPr>
              <a:t>Coosaw</a:t>
            </a:r>
            <a:r>
              <a:rPr lang="en-US" sz="1100" dirty="0">
                <a:solidFill>
                  <a:schemeClr val="tx2"/>
                </a:solidFill>
                <a:latin typeface="Arial" panose="020B0604020202020204" pitchFamily="34" charset="0"/>
                <a:cs typeface="Arial" panose="020B0604020202020204" pitchFamily="34" charset="0"/>
              </a:rPr>
              <a:t> Creek! This custom built home is located on one of the prettiest lots in the neighborhood with gorgeous grand oaks and beautiful views of the 5th fairway. Double front porches, three car garage, custom cabinetry, extensive trim work, lovely heart pine flooring. This house is the one you've been waiting for! Upon entering, to your left is the dining room with a coffered ceiling and built in cabinetry. To your right is a home office complete with a wet bar! The kitchen offers a breakfast bar, eat in area, pantry and desk space all overlooking the family room. The family room has a large fireplace with surround cabinetry and access to the screened in porch The back porch is the perfect place to relax, entertain and take in the gorgeous views of the golf course. Off the screened area is a deck space for grilling. Head back inside and down the hall from the kitchen you'll find a large laundry room with a sink and added cabinet storage. Then, a first floor bedroom with its own full bath! Perfect for guests or as a mother in law suite. You can enter the house from a gorgeous arched side entry door, there you will find a half bath as well as a drop station for coats, shoes and backpacks. Access to the three car garage is right there as well! This home has two staircases. As you go up the front staircase, you'll first see the master bedroom suite. You'll never want to leave this room! You have your own back porch, a perfect little escape! The master bathroom is stunning with a huge jetted tub, an oversized shower with a steam option as well as his and her walk in closets with built in storage. Head back in to the hall and there are two more large bedrooms which both have built in desks as well as access to the front porch and are joined by a jack and jill bath. Down the hall you have a flex room which could be the perfect home gym, another home office...you name it! Then the HUGE frog! This room is the ultimate space for a game room, media room, the possibilities are endless! There's another staircase on this end of the house that leads right back down to the hall off of the kitchen. This home is a must see! Dorchester District 2 schools, a short drive to Bosch, Boeing, Mercedes and the airport, </a:t>
            </a:r>
            <a:r>
              <a:rPr lang="en-US" sz="1100" dirty="0" err="1">
                <a:solidFill>
                  <a:schemeClr val="tx2"/>
                </a:solidFill>
                <a:latin typeface="Arial" panose="020B0604020202020204" pitchFamily="34" charset="0"/>
                <a:cs typeface="Arial" panose="020B0604020202020204" pitchFamily="34" charset="0"/>
              </a:rPr>
              <a:t>Coosaw</a:t>
            </a:r>
            <a:r>
              <a:rPr lang="en-US" sz="1100" dirty="0">
                <a:solidFill>
                  <a:schemeClr val="tx2"/>
                </a:solidFill>
                <a:latin typeface="Arial" panose="020B0604020202020204" pitchFamily="34" charset="0"/>
                <a:cs typeface="Arial" panose="020B0604020202020204" pitchFamily="34" charset="0"/>
              </a:rPr>
              <a:t> Creek has so much to offer! Unlimited golf green fees for all household members, tennis courts, basketball courts, pickle call courts, playground and a super active Club with tons of special events, restaurant and clubs.</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1328" y="675006"/>
            <a:ext cx="3841478" cy="258624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64040"/>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4235 Club Course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err="1">
                <a:solidFill>
                  <a:schemeClr val="tx2"/>
                </a:solidFill>
                <a:latin typeface="Arial" panose="020B0604020202020204" pitchFamily="34" charset="0"/>
                <a:cs typeface="Arial" panose="020B0604020202020204" pitchFamily="34" charset="0"/>
              </a:rPr>
              <a:t>Coosaw</a:t>
            </a:r>
            <a:r>
              <a:rPr lang="en-US" dirty="0">
                <a:solidFill>
                  <a:schemeClr val="tx2"/>
                </a:solidFill>
                <a:latin typeface="Arial" panose="020B0604020202020204" pitchFamily="34" charset="0"/>
                <a:cs typeface="Arial" panose="020B0604020202020204" pitchFamily="34" charset="0"/>
              </a:rPr>
              <a:t>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22025758</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$825,000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4/2 Baths | 5,000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509501" y="8076683"/>
            <a:ext cx="1188720" cy="79552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834085" y="8076683"/>
            <a:ext cx="1188720" cy="795528"/>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11169" y="3389375"/>
            <a:ext cx="1188720" cy="795528"/>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34555" y="3389375"/>
            <a:ext cx="1188720" cy="795528"/>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57941" y="3389375"/>
            <a:ext cx="1188720" cy="795528"/>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81327" y="3389375"/>
            <a:ext cx="1188720" cy="795528"/>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4713" y="3389375"/>
            <a:ext cx="1188720" cy="795528"/>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34085" y="3389375"/>
            <a:ext cx="1188720" cy="7955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5752" y="8076683"/>
            <a:ext cx="1188720" cy="795528"/>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11169" y="8076683"/>
            <a:ext cx="1188720" cy="795528"/>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0335" y="8076683"/>
            <a:ext cx="1188720" cy="795528"/>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4918" y="8076683"/>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615</TotalTime>
  <Words>575</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110</cp:revision>
  <dcterms:created xsi:type="dcterms:W3CDTF">2006-08-16T00:00:00Z</dcterms:created>
  <dcterms:modified xsi:type="dcterms:W3CDTF">2022-10-19T12:48:19Z</dcterms:modified>
</cp:coreProperties>
</file>