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60" y="1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60" y="0"/>
            <a:ext cx="5572760" cy="1219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423 Courtland Drive</a:t>
            </a:r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Sangaree </a:t>
            </a:r>
            <a:r>
              <a:rPr lang="en-U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~ Summerville</a:t>
            </a:r>
            <a:br>
              <a:rPr lang="en-U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# 15009469 ~ $132,000</a:t>
            </a: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" y="5296295"/>
            <a:ext cx="5481320" cy="342650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PRICE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REDUCED!  MOTIVATED SELLER!</a:t>
            </a: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Bring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your buyers and bring your offers! Welcome home! Enjoy this 3 bedroom 2 bathroom gem in Sangaree. The floor plan is open and inviting featuring a fireplace that has never been used, vaulted ceilings, large master suite with a walk-in closet, and a large fenced backyard.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Century Gothic" panose="020B0502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home is move-in ready so don't miss out!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040" y="8722798"/>
            <a:ext cx="4759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Brittany </a:t>
            </a:r>
            <a:r>
              <a:rPr lang="en-US" sz="16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Soldano</a:t>
            </a:r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, REALTOR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Cell - 843-324-0183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bsoldano1217@gmail.com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b="4089"/>
          <a:stretch/>
        </p:blipFill>
        <p:spPr>
          <a:xfrm>
            <a:off x="81280" y="1266546"/>
            <a:ext cx="5481320" cy="3895536"/>
          </a:xfrm>
          <a:prstGeom prst="round2Diag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53" y="1266545"/>
            <a:ext cx="1410495" cy="1880662"/>
          </a:xfrm>
          <a:prstGeom prst="round2Diag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53" y="76200"/>
            <a:ext cx="1408176" cy="1056132"/>
          </a:xfrm>
          <a:prstGeom prst="round2Diag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53" y="3281420"/>
            <a:ext cx="1410495" cy="1880662"/>
          </a:xfrm>
          <a:prstGeom prst="round2Diag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53" y="5296295"/>
            <a:ext cx="1410495" cy="1880662"/>
          </a:xfrm>
          <a:prstGeom prst="round2Diag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53" y="7311170"/>
            <a:ext cx="1410495" cy="1880662"/>
          </a:xfrm>
          <a:prstGeom prst="round2Diag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326043"/>
            <a:ext cx="1905000" cy="7323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55040" y="9627513"/>
            <a:ext cx="4759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Century Gothic" panose="020B0502020202020204" pitchFamily="34" charset="0"/>
              </a:rPr>
              <a:t>Beresford Appraisals, LLC of </a:t>
            </a:r>
            <a:r>
              <a:rPr lang="en-US" sz="11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Wando</a:t>
            </a:r>
            <a:br>
              <a:rPr lang="en-US" sz="11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11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295 </a:t>
            </a:r>
            <a:r>
              <a:rPr lang="en-US" sz="1100" dirty="0">
                <a:solidFill>
                  <a:schemeClr val="accent1"/>
                </a:solidFill>
                <a:latin typeface="Century Gothic" panose="020B0502020202020204" pitchFamily="34" charset="0"/>
              </a:rPr>
              <a:t>Seven Farms Dr, </a:t>
            </a:r>
            <a:r>
              <a:rPr lang="en-US" sz="11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Ste</a:t>
            </a:r>
            <a:r>
              <a:rPr lang="en-US" sz="11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C-114 | Wando</a:t>
            </a:r>
            <a:r>
              <a:rPr lang="en-US" sz="1100" dirty="0">
                <a:solidFill>
                  <a:schemeClr val="accent1"/>
                </a:solidFill>
                <a:latin typeface="Century Gothic" panose="020B0502020202020204" pitchFamily="34" charset="0"/>
              </a:rPr>
              <a:t>, SC 29492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38611" r="79580" b="43131"/>
          <a:stretch/>
        </p:blipFill>
        <p:spPr bwMode="auto">
          <a:xfrm>
            <a:off x="0" y="8722798"/>
            <a:ext cx="955040" cy="133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0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423 Courtland Drive Sangaree ~ Summerville MLS# 15009469 ~ $132,000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241 Emerald Isle Drive Moss Grove PlantationMoncks Corner</dc:title>
  <dc:creator>CVH360</dc:creator>
  <cp:lastModifiedBy>atp1313@gmail.com</cp:lastModifiedBy>
  <cp:revision>4</cp:revision>
  <dcterms:created xsi:type="dcterms:W3CDTF">2006-08-16T00:00:00Z</dcterms:created>
  <dcterms:modified xsi:type="dcterms:W3CDTF">2015-04-29T15:21:50Z</dcterms:modified>
</cp:coreProperties>
</file>