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7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5/14/2019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850393"/>
          </a:xfrm>
        </p:spPr>
        <p:txBody>
          <a:bodyPr>
            <a:noAutofit/>
          </a:bodyPr>
          <a:lstStyle/>
          <a:p>
            <a:r>
              <a:rPr lang="en-US" sz="3200" b="1">
                <a:ln w="3175">
                  <a:noFill/>
                </a:ln>
                <a:effectLst>
                  <a:outerShdw blurRad="38100" dist="38100" dir="2700000" algn="tl">
                    <a:srgbClr val="000000">
                      <a:alpha val="43137"/>
                    </a:srgbClr>
                  </a:outerShdw>
                </a:effectLst>
                <a:latin typeface="Goudy Old Style" panose="02020502050305020303" pitchFamily="18" charset="0"/>
              </a:rPr>
              <a:t>New Price! </a:t>
            </a:r>
            <a:r>
              <a:rPr lang="en-US" sz="3200" b="1">
                <a:ln w="3175">
                  <a:noFill/>
                </a:ln>
                <a:solidFill>
                  <a:schemeClr val="tx1">
                    <a:lumMod val="95000"/>
                  </a:schemeClr>
                </a:solidFill>
                <a:effectLst>
                  <a:outerShdw blurRad="38100" dist="38100" dir="2700000" algn="tl">
                    <a:srgbClr val="000000">
                      <a:alpha val="43137"/>
                    </a:srgbClr>
                  </a:outerShdw>
                </a:effectLst>
                <a:latin typeface="Goudy Old Style" panose="02020502050305020303" pitchFamily="18" charset="0"/>
              </a:rPr>
              <a:t>Why </a:t>
            </a:r>
            <a:r>
              <a:rPr lang="en-US" sz="3200" b="1" dirty="0">
                <a:ln w="3175">
                  <a:noFill/>
                </a:ln>
                <a:solidFill>
                  <a:schemeClr val="tx1">
                    <a:lumMod val="95000"/>
                  </a:schemeClr>
                </a:solidFill>
                <a:effectLst>
                  <a:outerShdw blurRad="38100" dist="38100" dir="2700000" algn="tl">
                    <a:srgbClr val="000000">
                      <a:alpha val="43137"/>
                    </a:srgbClr>
                  </a:outerShdw>
                </a:effectLst>
                <a:latin typeface="Goudy Old Style" panose="02020502050305020303" pitchFamily="18" charset="0"/>
              </a:rPr>
              <a:t>Wait For New Construction</a:t>
            </a:r>
            <a:r>
              <a:rPr lang="en-US" sz="3200" b="1">
                <a:ln w="3175">
                  <a:noFill/>
                </a:ln>
                <a:solidFill>
                  <a:schemeClr val="tx1">
                    <a:lumMod val="95000"/>
                  </a:schemeClr>
                </a:solidFill>
                <a:effectLst>
                  <a:outerShdw blurRad="38100" dist="38100" dir="2700000" algn="tl">
                    <a:srgbClr val="000000">
                      <a:alpha val="43137"/>
                    </a:srgbClr>
                  </a:outerShdw>
                </a:effectLst>
                <a:latin typeface="Goudy Old Style" panose="02020502050305020303" pitchFamily="18" charset="0"/>
              </a:rPr>
              <a:t>! </a:t>
            </a:r>
            <a:br>
              <a:rPr lang="en-US" sz="3000" b="1" i="1" dirty="0">
                <a:ln w="3175">
                  <a:noFill/>
                </a:ln>
                <a:effectLst>
                  <a:outerShdw blurRad="38100" dist="38100" dir="2700000" algn="tl">
                    <a:srgbClr val="000000">
                      <a:alpha val="43137"/>
                    </a:srgbClr>
                  </a:outerShdw>
                </a:effectLst>
                <a:latin typeface="Goudy Old Style" panose="02020502050305020303" pitchFamily="18" charset="0"/>
              </a:rPr>
            </a:br>
            <a:r>
              <a:rPr lang="en-US" sz="2400" b="1" i="1" dirty="0">
                <a:ln w="3175">
                  <a:noFill/>
                </a:ln>
                <a:solidFill>
                  <a:schemeClr val="tx1">
                    <a:lumMod val="95000"/>
                  </a:schemeClr>
                </a:solidFill>
                <a:effectLst>
                  <a:outerShdw blurRad="38100" dist="38100" dir="2700000" algn="tl">
                    <a:srgbClr val="000000">
                      <a:alpha val="43137"/>
                    </a:srgbClr>
                  </a:outerShdw>
                </a:effectLst>
                <a:latin typeface="Goudy Old Style" panose="02020502050305020303" pitchFamily="18" charset="0"/>
              </a:rPr>
              <a:t>6 Bedrooms + 5 Baths + 3,564 sf</a:t>
            </a:r>
            <a:endParaRPr lang="en-US" sz="2200" b="1" i="1" dirty="0">
              <a:ln w="3175">
                <a:noFill/>
              </a:ln>
              <a:solidFill>
                <a:schemeClr val="tx1">
                  <a:lumMod val="95000"/>
                </a:schemeClr>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174133" y="5182710"/>
            <a:ext cx="7435932" cy="3218456"/>
          </a:xfrm>
        </p:spPr>
        <p:txBody>
          <a:bodyPr anchor="ctr">
            <a:noAutofit/>
          </a:bodyPr>
          <a:lstStyle/>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FRESHLY PAINTED and NEW appliances and improved price! This fantastic 6 bedroom, 5 bath, 3 story home built in 2011. This beautiful home is located in the highly sought after Waverly Section of Hamlin Plantation. Large open concept family living with traditional formal dining and bright sitting room/or office space. Gorgeous kitchen that has granite counters, over sized center island, stainless steal appliances AND walk in pantry. Guest suite on first floor with a full bath and spacious closet. Hardwood floors THROUGH OUT the main living space. Screened in porch over looking private landscaped fenced in back yard! Second floor features an impressive master suite with his and her walk-in closets with dual vanities and over size shower and separate tube.</a:t>
            </a:r>
          </a:p>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Large bedroom that is </a:t>
            </a:r>
            <a:r>
              <a:rPr lang="en-US" sz="1400" b="1" dirty="0" err="1">
                <a:solidFill>
                  <a:schemeClr val="tx1"/>
                </a:solidFill>
                <a:effectLst>
                  <a:outerShdw blurRad="38100" dist="38100" dir="2700000" algn="tl">
                    <a:srgbClr val="000000">
                      <a:alpha val="43137"/>
                    </a:srgbClr>
                  </a:outerShdw>
                </a:effectLst>
                <a:latin typeface="Goudy Old Style" panose="02020502050305020303" pitchFamily="18" charset="0"/>
              </a:rPr>
              <a:t>en</a:t>
            </a:r>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 suite and two additional bedrooms that share a full </a:t>
            </a:r>
            <a:r>
              <a:rPr lang="en-US" sz="1400" b="1" dirty="0" err="1">
                <a:solidFill>
                  <a:schemeClr val="tx1"/>
                </a:solidFill>
                <a:effectLst>
                  <a:outerShdw blurRad="38100" dist="38100" dir="2700000" algn="tl">
                    <a:srgbClr val="000000">
                      <a:alpha val="43137"/>
                    </a:srgbClr>
                  </a:outerShdw>
                </a:effectLst>
                <a:latin typeface="Goudy Old Style" panose="02020502050305020303" pitchFamily="18" charset="0"/>
              </a:rPr>
              <a:t>bathroom.PLUS</a:t>
            </a:r>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 spacious bonus room is currently being be used as media/play room, laundry room conveniently located on this level. The third level features another bedroom with full bath - perfect for teenager, office or playroom! You won't run out of room with this impressive house! Generous storage throughout the house and two car garage! Wonderful neighborhood to be in!</a:t>
            </a:r>
          </a:p>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Hamlin Plantation amenities include a clubhouse, pool, playground, tennis courts, miles of waking/jogging trails and more.</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Baskerville Old Face" panose="02020602080505020303" pitchFamily="18" charset="0"/>
              </a:rPr>
              <a:t>Marthe Teixeira</a:t>
            </a:r>
            <a:br>
              <a:rPr lang="en-US" sz="1200" b="1" dirty="0">
                <a:effectLst>
                  <a:outerShdw blurRad="38100" dist="38100" dir="2700000" algn="tl">
                    <a:srgbClr val="000000">
                      <a:alpha val="43137"/>
                    </a:srgbClr>
                  </a:outerShdw>
                </a:effectLst>
                <a:latin typeface="Baskerville Old Face" panose="02020602080505020303" pitchFamily="18" charset="0"/>
              </a:rPr>
            </a:br>
            <a:r>
              <a:rPr lang="en-US" sz="1200" dirty="0">
                <a:effectLst>
                  <a:outerShdw blurRad="38100" dist="38100" dir="2700000" algn="tl">
                    <a:srgbClr val="000000">
                      <a:alpha val="43137"/>
                    </a:srgbClr>
                  </a:outerShdw>
                </a:effectLst>
                <a:latin typeface="Baskerville Old Face" panose="02020602080505020303" pitchFamily="18" charset="0"/>
              </a:rPr>
              <a:t>(917) 325-8033</a:t>
            </a:r>
          </a:p>
          <a:p>
            <a:pPr algn="r"/>
            <a:r>
              <a:rPr lang="en-US" sz="1200">
                <a:effectLst>
                  <a:outerShdw blurRad="38100" dist="38100" dir="2700000" algn="tl">
                    <a:srgbClr val="000000">
                      <a:alpha val="43137"/>
                    </a:srgbClr>
                  </a:outerShdw>
                </a:effectLst>
                <a:latin typeface="Baskerville Old Face" panose="02020602080505020303" pitchFamily="18" charset="0"/>
              </a:rPr>
              <a:t>marthe@agentownedrealty.com</a:t>
            </a:r>
            <a:endParaRPr lang="en-US" sz="1000" dirty="0">
              <a:effectLst>
                <a:outerShdw blurRad="38100" dist="38100" dir="2700000" algn="tl">
                  <a:srgbClr val="000000">
                    <a:alpha val="43137"/>
                  </a:srgbClr>
                </a:outerShdw>
              </a:effectLst>
              <a:latin typeface="Baskerville Old Face" panose="020206020805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effectLst>
                  <a:outerShdw blurRad="38100" dist="38100" dir="2700000" algn="tl">
                    <a:srgbClr val="000000">
                      <a:alpha val="43137"/>
                    </a:srgbClr>
                  </a:outerShdw>
                </a:effectLst>
                <a:latin typeface="Baskerville Old Face" panose="02020602080505020303" pitchFamily="18" charset="0"/>
              </a:rPr>
              <a:t>AgentOwned Preferred Group</a:t>
            </a:r>
          </a:p>
          <a:p>
            <a:r>
              <a:rPr lang="en-US" sz="900" dirty="0">
                <a:effectLst>
                  <a:outerShdw blurRad="38100" dist="38100" dir="2700000" algn="tl">
                    <a:srgbClr val="000000">
                      <a:alpha val="43137"/>
                    </a:srgbClr>
                  </a:outerShdw>
                </a:effectLst>
                <a:latin typeface="Baskerville Old Face" panose="02020602080505020303" pitchFamily="18" charset="0"/>
              </a:rPr>
              <a:t>824 Johnnie Dodds Blvd</a:t>
            </a:r>
          </a:p>
          <a:p>
            <a:r>
              <a:rPr lang="en-US" sz="900" dirty="0">
                <a:effectLst>
                  <a:outerShdw blurRad="38100" dist="38100" dir="2700000" algn="tl">
                    <a:srgbClr val="000000">
                      <a:alpha val="43137"/>
                    </a:srgbClr>
                  </a:outerShdw>
                </a:effectLst>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4515" y="4356601"/>
            <a:ext cx="1123150" cy="749808"/>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6916" y="4356601"/>
            <a:ext cx="1123150" cy="749808"/>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133" y="4356601"/>
            <a:ext cx="1123149" cy="749808"/>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6533" y="4356601"/>
            <a:ext cx="1123150" cy="749808"/>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8934" y="4356601"/>
            <a:ext cx="1123929" cy="749808"/>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2114" y="4356601"/>
            <a:ext cx="1123150" cy="749808"/>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8309" y="8486451"/>
            <a:ext cx="1124712" cy="749808"/>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4828" y="8486451"/>
            <a:ext cx="1123149" cy="749808"/>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36221" y="8486451"/>
            <a:ext cx="1123149" cy="749808"/>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1960" y="8486451"/>
            <a:ext cx="1123929" cy="749808"/>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86917" y="8486451"/>
            <a:ext cx="1123149" cy="749808"/>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4133" y="8486451"/>
            <a:ext cx="1123149" cy="749808"/>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405610"/>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4245 Coolidge Street</a:t>
            </a:r>
          </a:p>
          <a:p>
            <a:pPr algn="ctr"/>
            <a:r>
              <a:rPr lang="en-US" sz="1800" dirty="0">
                <a:effectLst>
                  <a:outerShdw blurRad="38100" dist="38100" dir="2700000" algn="tl">
                    <a:srgbClr val="000000">
                      <a:alpha val="43137"/>
                    </a:srgbClr>
                  </a:outerShdw>
                </a:effectLst>
                <a:latin typeface="Goudy Old Style" panose="02020502050305020303" pitchFamily="18" charset="0"/>
              </a:rPr>
              <a:t>Hamlin Plantation | Mount Pleasant, SC 29466 | MLS# 19005228 | $686,000</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8296" y="914400"/>
            <a:ext cx="3640404" cy="2426936"/>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61337" y="914400"/>
            <a:ext cx="3648730" cy="243587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284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New Price! Why Wait For New Construction!  6 Bedrooms + 5 Baths + 3,564 sf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47</cp:revision>
  <dcterms:created xsi:type="dcterms:W3CDTF">2006-08-16T00:00:00Z</dcterms:created>
  <dcterms:modified xsi:type="dcterms:W3CDTF">2019-05-14T16:40:12Z</dcterms:modified>
</cp:coreProperties>
</file>