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01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44" y="36"/>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10/26/2018</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jpg"/><Relationship Id="rId3" Type="http://schemas.microsoft.com/office/2007/relationships/hdphoto" Target="../media/hdphoto1.wdp"/><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g"/><Relationship Id="rId2" Type="http://schemas.openxmlformats.org/officeDocument/2006/relationships/image" Target="../media/image2.pn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gif"/><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160" y="-1"/>
            <a:ext cx="7752080" cy="1041883"/>
          </a:xfrm>
        </p:spPr>
        <p:txBody>
          <a:bodyPr>
            <a:noAutofit/>
          </a:bodyPr>
          <a:lstStyle/>
          <a:p>
            <a:r>
              <a:rPr lang="en-US" sz="2900" b="1" i="1" dirty="0">
                <a:ln w="3175">
                  <a:noFill/>
                </a:ln>
                <a:solidFill>
                  <a:schemeClr val="bg1"/>
                </a:solidFill>
                <a:effectLst>
                  <a:outerShdw blurRad="38100" dist="38100" dir="2700000" algn="tl">
                    <a:srgbClr val="000000">
                      <a:alpha val="43137"/>
                    </a:srgbClr>
                  </a:outerShdw>
                </a:effectLst>
                <a:latin typeface="Goudy Old Style" panose="02020502050305020303" pitchFamily="18" charset="0"/>
              </a:rPr>
              <a:t>AGENT BONUS - BRING ALL OFFERS!</a:t>
            </a:r>
            <a:br>
              <a:rPr lang="en-US" sz="2900" b="1" i="1" dirty="0">
                <a:ln w="3175">
                  <a:noFill/>
                </a:ln>
                <a:solidFill>
                  <a:schemeClr val="bg1"/>
                </a:solidFill>
                <a:effectLst>
                  <a:outerShdw blurRad="38100" dist="38100" dir="2700000" algn="tl">
                    <a:srgbClr val="000000">
                      <a:alpha val="43137"/>
                    </a:srgbClr>
                  </a:outerShdw>
                </a:effectLst>
                <a:latin typeface="Goudy Old Style" panose="02020502050305020303" pitchFamily="18" charset="0"/>
              </a:rPr>
            </a:br>
            <a:r>
              <a:rPr lang="en-US" sz="2200" b="1" i="1" dirty="0">
                <a:ln w="3175">
                  <a:noFill/>
                </a:ln>
                <a:solidFill>
                  <a:schemeClr val="bg1"/>
                </a:solidFill>
                <a:effectLst>
                  <a:outerShdw blurRad="38100" dist="38100" dir="2700000" algn="tl">
                    <a:srgbClr val="000000">
                      <a:alpha val="43137"/>
                    </a:srgbClr>
                  </a:outerShdw>
                </a:effectLst>
                <a:latin typeface="Goudy Old Style" panose="02020502050305020303" pitchFamily="18" charset="0"/>
              </a:rPr>
              <a:t>6 Bedroom/5 Bath </a:t>
            </a:r>
            <a:r>
              <a:rPr lang="en-US" sz="2200" b="1" i="1">
                <a:ln w="3175">
                  <a:noFill/>
                </a:ln>
                <a:solidFill>
                  <a:schemeClr val="bg1"/>
                </a:solidFill>
                <a:effectLst>
                  <a:outerShdw blurRad="38100" dist="38100" dir="2700000" algn="tl">
                    <a:srgbClr val="000000">
                      <a:alpha val="43137"/>
                    </a:srgbClr>
                  </a:outerShdw>
                </a:effectLst>
                <a:latin typeface="Goudy Old Style" panose="02020502050305020303" pitchFamily="18" charset="0"/>
              </a:rPr>
              <a:t>for Under </a:t>
            </a:r>
            <a:r>
              <a:rPr lang="en-US" sz="2200" b="1" i="1" dirty="0">
                <a:ln w="3175">
                  <a:noFill/>
                </a:ln>
                <a:solidFill>
                  <a:schemeClr val="bg1"/>
                </a:solidFill>
                <a:effectLst>
                  <a:outerShdw blurRad="38100" dist="38100" dir="2700000" algn="tl">
                    <a:srgbClr val="000000">
                      <a:alpha val="43137"/>
                    </a:srgbClr>
                  </a:outerShdw>
                </a:effectLst>
                <a:latin typeface="Goudy Old Style" panose="02020502050305020303" pitchFamily="18" charset="0"/>
              </a:rPr>
              <a:t>740k in Mt Pleasant</a:t>
            </a:r>
          </a:p>
        </p:txBody>
      </p:sp>
      <p:sp>
        <p:nvSpPr>
          <p:cNvPr id="3" name="Subtitle 2"/>
          <p:cNvSpPr>
            <a:spLocks noGrp="1"/>
          </p:cNvSpPr>
          <p:nvPr>
            <p:ph type="subTitle" idx="1"/>
          </p:nvPr>
        </p:nvSpPr>
        <p:spPr>
          <a:xfrm>
            <a:off x="167451" y="5182004"/>
            <a:ext cx="7437498" cy="3218456"/>
          </a:xfrm>
        </p:spPr>
        <p:txBody>
          <a:bodyPr anchor="ctr">
            <a:noAutofit/>
          </a:bodyPr>
          <a:lstStyle/>
          <a:p>
            <a:r>
              <a:rPr lang="en-US" sz="1250" b="1" dirty="0">
                <a:solidFill>
                  <a:schemeClr val="bg1"/>
                </a:solidFill>
                <a:latin typeface="Goudy Old Style" panose="02020502050305020303" pitchFamily="18" charset="0"/>
              </a:rPr>
              <a:t>This is a must see move in ready home! Welcome to </a:t>
            </a:r>
            <a:r>
              <a:rPr lang="en-US" sz="1250" b="1" dirty="0" err="1">
                <a:solidFill>
                  <a:schemeClr val="bg1"/>
                </a:solidFill>
                <a:latin typeface="Goudy Old Style" panose="02020502050305020303" pitchFamily="18" charset="0"/>
              </a:rPr>
              <a:t>lowcountry</a:t>
            </a:r>
            <a:r>
              <a:rPr lang="en-US" sz="1250" b="1" dirty="0">
                <a:solidFill>
                  <a:schemeClr val="bg1"/>
                </a:solidFill>
                <a:latin typeface="Goudy Old Style" panose="02020502050305020303" pitchFamily="18" charset="0"/>
              </a:rPr>
              <a:t> living at its finest in this fantastic 6 bedroom, 5 bath, 3 story home built in 2011. This beautiful home is located in the highly sought after Waverly Section of Hamlin Plantation. Large open concept family living with traditional formal dining and bright sitting room/or office space. Gorgeous kitchen that has granite counters, over sized center island, stainless steal appliances AND walk in pantry. Guest suite on first floor with a full bath and spacious closet. Hardwood floors throughout the main living space. Screened in porch over looking private landscaped fenced in back yard! Second floor features an impressive master suite with his and her walk-in closets with dual vanities and over size and separate tube. Large bedroom that is </a:t>
            </a:r>
            <a:r>
              <a:rPr lang="en-US" sz="1250" b="1" dirty="0" err="1">
                <a:solidFill>
                  <a:schemeClr val="bg1"/>
                </a:solidFill>
                <a:latin typeface="Goudy Old Style" panose="02020502050305020303" pitchFamily="18" charset="0"/>
              </a:rPr>
              <a:t>en</a:t>
            </a:r>
            <a:r>
              <a:rPr lang="en-US" sz="1250" b="1" dirty="0">
                <a:solidFill>
                  <a:schemeClr val="bg1"/>
                </a:solidFill>
                <a:latin typeface="Goudy Old Style" panose="02020502050305020303" pitchFamily="18" charset="0"/>
              </a:rPr>
              <a:t> suite and two additional bedrooms that share a full bathroom. The bonus room is currently being be used as media/play room, laundry room conveniently located on this level. The third level features another bedroom with full bath - perfect for teenager, office or playroom! You won't run out of room with this impressive house! Generous storage throughout the house and two car garage!</a:t>
            </a:r>
          </a:p>
          <a:p>
            <a:endParaRPr lang="en-US" sz="1250" b="1" dirty="0">
              <a:solidFill>
                <a:schemeClr val="bg1"/>
              </a:solidFill>
              <a:latin typeface="Goudy Old Style" panose="02020502050305020303" pitchFamily="18" charset="0"/>
            </a:endParaRPr>
          </a:p>
          <a:p>
            <a:r>
              <a:rPr lang="en-US" sz="1250" b="1" dirty="0">
                <a:solidFill>
                  <a:schemeClr val="bg1"/>
                </a:solidFill>
                <a:latin typeface="Goudy Old Style" panose="02020502050305020303" pitchFamily="18" charset="0"/>
              </a:rPr>
              <a:t>Hamlin Plantation amenities include a clubhouse, pool, playground, tennis courts, miles of waking/jogging trails and more.</a:t>
            </a:r>
          </a:p>
        </p:txBody>
      </p:sp>
      <p:sp>
        <p:nvSpPr>
          <p:cNvPr id="17" name="Rectangle 16"/>
          <p:cNvSpPr/>
          <p:nvPr/>
        </p:nvSpPr>
        <p:spPr>
          <a:xfrm>
            <a:off x="0" y="9378047"/>
            <a:ext cx="7772400" cy="646331"/>
          </a:xfrm>
          <a:prstGeom prst="rect">
            <a:avLst/>
          </a:prstGeom>
        </p:spPr>
        <p:txBody>
          <a:bodyPr wrap="square">
            <a:spAutoFit/>
          </a:bodyPr>
          <a:lstStyle/>
          <a:p>
            <a:pPr algn="r"/>
            <a:r>
              <a:rPr lang="en-US" sz="1200" b="1" dirty="0">
                <a:solidFill>
                  <a:schemeClr val="tx2">
                    <a:lumMod val="10000"/>
                  </a:schemeClr>
                </a:solidFill>
                <a:latin typeface="Baskerville Old Face" panose="02020602080505020303" pitchFamily="18" charset="0"/>
              </a:rPr>
              <a:t>Marthe Teixeira</a:t>
            </a:r>
            <a:br>
              <a:rPr lang="en-US" sz="1200" b="1" dirty="0">
                <a:solidFill>
                  <a:schemeClr val="tx2">
                    <a:lumMod val="10000"/>
                  </a:schemeClr>
                </a:solidFill>
                <a:latin typeface="Baskerville Old Face" panose="02020602080505020303" pitchFamily="18" charset="0"/>
              </a:rPr>
            </a:br>
            <a:r>
              <a:rPr lang="en-US" sz="1200" dirty="0">
                <a:solidFill>
                  <a:schemeClr val="tx2">
                    <a:lumMod val="10000"/>
                  </a:schemeClr>
                </a:solidFill>
                <a:latin typeface="Baskerville Old Face" panose="02020602080505020303" pitchFamily="18" charset="0"/>
              </a:rPr>
              <a:t>(917) 325-8033</a:t>
            </a:r>
          </a:p>
          <a:p>
            <a:pPr algn="r"/>
            <a:r>
              <a:rPr lang="en-US" sz="1200">
                <a:solidFill>
                  <a:schemeClr val="tx2">
                    <a:lumMod val="10000"/>
                  </a:schemeClr>
                </a:solidFill>
                <a:latin typeface="Baskerville Old Face" panose="02020602080505020303" pitchFamily="18" charset="0"/>
              </a:rPr>
              <a:t>marthe@agentownedrealty.com</a:t>
            </a:r>
            <a:endParaRPr lang="en-US" sz="1000" dirty="0">
              <a:solidFill>
                <a:schemeClr val="tx2">
                  <a:lumMod val="10000"/>
                </a:schemeClr>
              </a:solidFill>
              <a:latin typeface="Baskerville Old Face" panose="02020602080505020303" pitchFamily="18" charset="0"/>
            </a:endParaRPr>
          </a:p>
        </p:txBody>
      </p:sp>
      <p:pic>
        <p:nvPicPr>
          <p:cNvPr id="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302677" y="9434020"/>
            <a:ext cx="1167045" cy="5343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 y="9447297"/>
            <a:ext cx="1828799" cy="507831"/>
          </a:xfrm>
          <a:prstGeom prst="rect">
            <a:avLst/>
          </a:prstGeom>
        </p:spPr>
        <p:txBody>
          <a:bodyPr wrap="square">
            <a:spAutoFit/>
          </a:bodyPr>
          <a:lstStyle/>
          <a:p>
            <a:r>
              <a:rPr lang="en-US" sz="900" dirty="0">
                <a:solidFill>
                  <a:schemeClr val="tx2">
                    <a:lumMod val="10000"/>
                  </a:schemeClr>
                </a:solidFill>
                <a:latin typeface="Baskerville Old Face" panose="02020602080505020303" pitchFamily="18" charset="0"/>
              </a:rPr>
              <a:t>AgentOwned Preferred Group</a:t>
            </a:r>
          </a:p>
          <a:p>
            <a:r>
              <a:rPr lang="en-US" sz="900" dirty="0">
                <a:solidFill>
                  <a:schemeClr val="tx2">
                    <a:lumMod val="10000"/>
                  </a:schemeClr>
                </a:solidFill>
                <a:latin typeface="Baskerville Old Face" panose="02020602080505020303" pitchFamily="18" charset="0"/>
              </a:rPr>
              <a:t>824 Johnnie Dodds Blvd</a:t>
            </a:r>
          </a:p>
          <a:p>
            <a:r>
              <a:rPr lang="en-US" sz="900" dirty="0">
                <a:solidFill>
                  <a:schemeClr val="tx2">
                    <a:lumMod val="10000"/>
                  </a:schemeClr>
                </a:solidFill>
                <a:latin typeface="Baskerville Old Face" panose="02020602080505020303" pitchFamily="18" charset="0"/>
              </a:rPr>
              <a:t>Mt Pleasant, SC 29464</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3263" y="4393838"/>
            <a:ext cx="1131216" cy="754143"/>
          </a:xfrm>
          <a:prstGeom prst="rect">
            <a:avLst/>
          </a:prstGeom>
          <a:ln>
            <a:noFill/>
          </a:ln>
          <a:effectLst>
            <a:outerShdw blurRad="63500" sx="102000" sy="102000" algn="ctr" rotWithShape="0">
              <a:prstClr val="black">
                <a:alpha val="40000"/>
              </a:prstClr>
            </a:outerShdw>
          </a:effectLst>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86135" y="4393839"/>
            <a:ext cx="1112914" cy="741942"/>
          </a:xfrm>
          <a:prstGeom prst="rect">
            <a:avLst/>
          </a:prstGeom>
          <a:ln>
            <a:noFill/>
          </a:ln>
          <a:effectLst>
            <a:outerShdw blurRad="63500" sx="102000" sy="102000" algn="ctr" rotWithShape="0">
              <a:prstClr val="black">
                <a:alpha val="40000"/>
              </a:prstClr>
            </a:outerShdw>
          </a:effectLst>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3351" y="4394307"/>
            <a:ext cx="1130428" cy="753618"/>
          </a:xfrm>
          <a:prstGeom prst="rect">
            <a:avLst/>
          </a:prstGeom>
          <a:ln>
            <a:noFill/>
          </a:ln>
          <a:effectLst>
            <a:outerShdw blurRad="63500" sx="102000" sy="102000" algn="ctr" rotWithShape="0">
              <a:prstClr val="black">
                <a:alpha val="40000"/>
              </a:prstClr>
            </a:outerShdw>
          </a:effectLst>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35435" y="4393838"/>
            <a:ext cx="1131216" cy="754143"/>
          </a:xfrm>
          <a:prstGeom prst="rect">
            <a:avLst/>
          </a:prstGeom>
          <a:ln>
            <a:noFill/>
          </a:ln>
          <a:effectLst>
            <a:outerShdw blurRad="63500" sx="102000" sy="102000" algn="ctr" rotWithShape="0">
              <a:prstClr val="black">
                <a:alpha val="40000"/>
              </a:prstClr>
            </a:outerShdw>
          </a:effectLst>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98307" y="4394307"/>
            <a:ext cx="1130428" cy="753618"/>
          </a:xfrm>
          <a:prstGeom prst="rect">
            <a:avLst/>
          </a:prstGeom>
          <a:ln>
            <a:noFill/>
          </a:ln>
          <a:effectLst>
            <a:outerShdw blurRad="63500" sx="102000" sy="102000" algn="ctr" rotWithShape="0">
              <a:prstClr val="black">
                <a:alpha val="40000"/>
              </a:prstClr>
            </a:outerShdw>
          </a:effectLst>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60391" y="4393838"/>
            <a:ext cx="1131216" cy="754143"/>
          </a:xfrm>
          <a:prstGeom prst="rect">
            <a:avLst/>
          </a:prstGeom>
          <a:ln>
            <a:noFill/>
          </a:ln>
          <a:effectLst>
            <a:outerShdw blurRad="63500" sx="102000" sy="102000" algn="ctr" rotWithShape="0">
              <a:prstClr val="black">
                <a:alpha val="40000"/>
              </a:prstClr>
            </a:outerShdw>
          </a:effectLst>
        </p:spPr>
      </p:pic>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698465" y="8458668"/>
            <a:ext cx="1124713" cy="749808"/>
          </a:xfrm>
          <a:prstGeom prst="rect">
            <a:avLst/>
          </a:prstGeom>
          <a:ln>
            <a:noFill/>
          </a:ln>
          <a:effectLst>
            <a:outerShdw blurRad="63500" sx="102000" sy="102000" algn="ctr" rotWithShape="0">
              <a:prstClr val="black">
                <a:alpha val="40000"/>
              </a:prstClr>
            </a:outerShdw>
          </a:effectLst>
        </p:spPr>
      </p:pic>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23579" y="8458200"/>
            <a:ext cx="1124713" cy="749808"/>
          </a:xfrm>
          <a:prstGeom prst="rect">
            <a:avLst/>
          </a:prstGeom>
          <a:ln>
            <a:noFill/>
          </a:ln>
          <a:effectLst>
            <a:outerShdw blurRad="63500" sx="102000" sy="102000" algn="ctr" rotWithShape="0">
              <a:prstClr val="black">
                <a:alpha val="40000"/>
              </a:prstClr>
            </a:outerShdw>
          </a:effectLst>
        </p:spPr>
      </p:pic>
      <p:pic>
        <p:nvPicPr>
          <p:cNvPr id="21" name="Picture 2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435908" y="8458200"/>
            <a:ext cx="1124713" cy="749808"/>
          </a:xfrm>
          <a:prstGeom prst="rect">
            <a:avLst/>
          </a:prstGeom>
          <a:ln>
            <a:noFill/>
          </a:ln>
          <a:effectLst>
            <a:outerShdw blurRad="63500" sx="102000" sy="102000" algn="ctr" rotWithShape="0">
              <a:prstClr val="black">
                <a:alpha val="40000"/>
              </a:prstClr>
            </a:outerShdw>
          </a:effectLst>
        </p:spPr>
      </p:pic>
      <p:pic>
        <p:nvPicPr>
          <p:cNvPr id="22" name="Picture 2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961022" y="8458200"/>
            <a:ext cx="1124713" cy="749808"/>
          </a:xfrm>
          <a:prstGeom prst="rect">
            <a:avLst/>
          </a:prstGeom>
          <a:ln>
            <a:noFill/>
          </a:ln>
          <a:effectLst>
            <a:outerShdw blurRad="63500" sx="102000" sy="102000" algn="ctr" rotWithShape="0">
              <a:prstClr val="black">
                <a:alpha val="40000"/>
              </a:prstClr>
            </a:outerShdw>
          </a:effectLst>
        </p:spPr>
      </p:pic>
      <p:pic>
        <p:nvPicPr>
          <p:cNvPr id="23" name="Picture 2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86135" y="8458668"/>
            <a:ext cx="1124713" cy="749808"/>
          </a:xfrm>
          <a:prstGeom prst="rect">
            <a:avLst/>
          </a:prstGeom>
          <a:ln>
            <a:noFill/>
          </a:ln>
          <a:effectLst>
            <a:outerShdw blurRad="63500" sx="102000" sy="102000" algn="ctr" rotWithShape="0">
              <a:prstClr val="black">
                <a:alpha val="40000"/>
              </a:prstClr>
            </a:outerShdw>
          </a:effectLst>
        </p:spPr>
      </p:pic>
      <p:pic>
        <p:nvPicPr>
          <p:cNvPr id="24" name="Picture 2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73351" y="8458200"/>
            <a:ext cx="1124713" cy="749808"/>
          </a:xfrm>
          <a:prstGeom prst="rect">
            <a:avLst/>
          </a:prstGeom>
          <a:ln>
            <a:noFill/>
          </a:ln>
          <a:effectLst>
            <a:outerShdw blurRad="63500" sx="102000" sy="102000" algn="ctr" rotWithShape="0">
              <a:prstClr val="black">
                <a:alpha val="40000"/>
              </a:prstClr>
            </a:outerShdw>
          </a:effectLst>
        </p:spPr>
      </p:pic>
      <p:sp>
        <p:nvSpPr>
          <p:cNvPr id="16" name="Rectangle 15"/>
          <p:cNvSpPr/>
          <p:nvPr/>
        </p:nvSpPr>
        <p:spPr>
          <a:xfrm>
            <a:off x="1" y="3438221"/>
            <a:ext cx="7772400" cy="800219"/>
          </a:xfrm>
          <a:prstGeom prst="rect">
            <a:avLst/>
          </a:prstGeom>
          <a:noFill/>
        </p:spPr>
        <p:txBody>
          <a:bodyPr wrap="square" anchor="b">
            <a:spAutoFit/>
          </a:bodyPr>
          <a:lstStyle/>
          <a:p>
            <a:pPr algn="ctr"/>
            <a:r>
              <a:rPr lang="en-US" sz="2800" b="1" dirty="0">
                <a:effectLst>
                  <a:outerShdw blurRad="38100" dist="38100" dir="2700000" algn="tl">
                    <a:srgbClr val="000000">
                      <a:alpha val="43137"/>
                    </a:srgbClr>
                  </a:outerShdw>
                </a:effectLst>
                <a:latin typeface="Goudy Old Style" panose="02020502050305020303" pitchFamily="18" charset="0"/>
              </a:rPr>
              <a:t>4245 Coolidge Street</a:t>
            </a:r>
          </a:p>
          <a:p>
            <a:pPr algn="ctr"/>
            <a:r>
              <a:rPr lang="en-US" sz="1800" dirty="0">
                <a:effectLst>
                  <a:outerShdw blurRad="38100" dist="38100" dir="2700000" algn="tl">
                    <a:srgbClr val="000000">
                      <a:alpha val="43137"/>
                    </a:srgbClr>
                  </a:outerShdw>
                </a:effectLst>
                <a:latin typeface="Goudy Old Style" panose="02020502050305020303" pitchFamily="18" charset="0"/>
              </a:rPr>
              <a:t>Hamlin Plantation | Mount Pleasant, SC 29466 | MLS# 18025392 | $739,900</a:t>
            </a:r>
          </a:p>
        </p:txBody>
      </p:sp>
      <p:pic>
        <p:nvPicPr>
          <p:cNvPr id="5" name="Picture 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73351" y="1088106"/>
            <a:ext cx="3492218" cy="2328145"/>
          </a:xfrm>
          <a:prstGeom prst="rect">
            <a:avLst/>
          </a:prstGeom>
          <a:ln>
            <a:solidFill>
              <a:schemeClr val="tx1"/>
            </a:solidFill>
          </a:ln>
          <a:effectLst>
            <a:outerShdw blurRad="63500" sx="102000" sy="102000" algn="ctr" rotWithShape="0">
              <a:prstClr val="black">
                <a:alpha val="40000"/>
              </a:prstClr>
            </a:outerShdw>
          </a:effectLst>
        </p:spPr>
      </p:pic>
      <p:pic>
        <p:nvPicPr>
          <p:cNvPr id="28" name="Picture 27">
            <a:extLst>
              <a:ext uri="{FF2B5EF4-FFF2-40B4-BE49-F238E27FC236}">
                <a16:creationId xmlns:a16="http://schemas.microsoft.com/office/drawing/2014/main" id="{B727B98B-7676-4F52-B530-72FEFD98EB9D}"/>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106831" y="1088106"/>
            <a:ext cx="3492218" cy="2328145"/>
          </a:xfrm>
          <a:prstGeom prst="rect">
            <a:avLst/>
          </a:prstGeom>
          <a:ln>
            <a:solidFill>
              <a:schemeClr val="tx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649509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TotalTime>
  <Words>282</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Baskerville Old Face</vt:lpstr>
      <vt:lpstr>Calibri</vt:lpstr>
      <vt:lpstr>Goudy Old Style</vt:lpstr>
      <vt:lpstr>Office Theme</vt:lpstr>
      <vt:lpstr>AGENT BONUS - BRING ALL OFFERS! 6 Bedroom/5 Bath for Under 740k in Mt Pleasant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Purchase in Mt. Pleasant for under $200K</dc:title>
  <dc:creator>CVH360</dc:creator>
  <cp:lastModifiedBy>A. Thomas Price</cp:lastModifiedBy>
  <cp:revision>35</cp:revision>
  <dcterms:created xsi:type="dcterms:W3CDTF">2006-08-16T00:00:00Z</dcterms:created>
  <dcterms:modified xsi:type="dcterms:W3CDTF">2018-10-26T11:56:32Z</dcterms:modified>
</cp:coreProperties>
</file>