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878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pn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229600" cy="8382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r>
              <a:rPr lang="en-US" sz="28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Coosaw</a:t>
            </a:r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Creek Beauty on Golf Course!</a:t>
            </a:r>
          </a:p>
        </p:txBody>
      </p:sp>
      <p:sp>
        <p:nvSpPr>
          <p:cNvPr id="4" name="Rectangle 3"/>
          <p:cNvSpPr/>
          <p:nvPr/>
        </p:nvSpPr>
        <p:spPr>
          <a:xfrm>
            <a:off x="141975" y="4294672"/>
            <a:ext cx="7945650" cy="362406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3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home to 4246 Club Course Dr in the beautiful gated golf course community of </a:t>
            </a:r>
            <a:r>
              <a:rPr lang="en-US" sz="13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Coosaw</a:t>
            </a:r>
            <a:r>
              <a:rPr lang="en-US" sz="13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Creek! This home is exactly what you've been waiting for! And it's on the golf course! Walking in to this custom built home from the full front porch, you have a formal living/office to your right with </a:t>
            </a:r>
            <a:r>
              <a:rPr lang="en-US" sz="13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french</a:t>
            </a:r>
            <a:r>
              <a:rPr lang="en-US" sz="13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doors and transom window above. To your left is the dining room with extensive trim work and a great size for entertaining. The dining room leads right in to the kitchen. The kitchen offers a gas range and ample cabinetry. The kitchen overlooks the eat in kitchen and living room which has </a:t>
            </a:r>
            <a:r>
              <a:rPr lang="en-US" sz="13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french</a:t>
            </a:r>
            <a:r>
              <a:rPr lang="en-US" sz="13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doors out to the huge screened in porch! Great golf course views! Laundry and access to the three car garage are also on the first floor!</a:t>
            </a:r>
          </a:p>
          <a:p>
            <a:pPr algn="ctr"/>
            <a:r>
              <a:rPr lang="en-US" sz="13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 of the kitchen you'll find a first floor bedroom with a full bath in the hall. This would make a great mother in law suite! Heading upstairs, you'll find a huge master bedroom suite, master bath with separate tub and shower and large walk in closet. There are three more large bedrooms upstairs and another full bath. Also upstairs, a large FROG that can be used as a media room, workout room, toy room...you name it! Built in window seats with storage, a wet bar area with sink. This home is a must see! Dorchester District 2 schools, a short drive to Bosch, Boeing, Mercedes and the airport, </a:t>
            </a:r>
            <a:r>
              <a:rPr lang="en-US" sz="13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Coosaw</a:t>
            </a:r>
            <a:r>
              <a:rPr lang="en-US" sz="13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Creek has so much to offer! Unlimited golf green fees for all household members, tennis courts, basketball courts, pickle call courts, playground and a super active Club with tons of special events, restaurant and clubs.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797138" y="9067800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Office 843-871-9133</a:t>
            </a:r>
            <a:endParaRPr lang="en-US" altLang="en-US" sz="1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8282" y="98885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lang="en-US" altLang="en-US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659" y="9240519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73323" y="683239"/>
            <a:ext cx="3849643" cy="2569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0" y="664040"/>
            <a:ext cx="4173323" cy="260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4246 Club Course Drive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Coosaw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Creek Country Club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Charleston, SC 29420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22014448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$769,000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Bedrooms | 3½ Baths | 4,346 sf</a:t>
            </a:r>
          </a:p>
        </p:txBody>
      </p:sp>
      <p:pic>
        <p:nvPicPr>
          <p:cNvPr id="30" name="Picture 2">
            <a:extLst>
              <a:ext uri="{FF2B5EF4-FFF2-40B4-BE49-F238E27FC236}">
                <a16:creationId xmlns:a16="http://schemas.microsoft.com/office/drawing/2014/main" id="{9A9D5F2D-AD26-4177-8215-E1725EADD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8602" y="9126220"/>
            <a:ext cx="10033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43E62E-7812-4D0E-A201-4767FA39C63C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2250" y="8077736"/>
            <a:ext cx="1195057" cy="80467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6CF9B15-2E5D-42D5-9E72-FF653A6F3F52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34086" y="8080677"/>
            <a:ext cx="1179895" cy="7865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94B2AEF-3BFC-497D-87D6-98704547988D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8174" y="3392424"/>
            <a:ext cx="1197864" cy="79458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E175707-0FC7-4FF2-A621-5A82F145C1C0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2682" y="3390428"/>
            <a:ext cx="1197864" cy="79857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AF37A2E-965A-48C7-9277-6883BFB889EA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57189" y="3389376"/>
            <a:ext cx="1197864" cy="79857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897FECA-E421-482F-B533-AA35E5D03A1A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1886" y="3392424"/>
            <a:ext cx="1191874" cy="794583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AAC9767-6EE0-4D96-AB51-1671E51241C0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3398" y="3391372"/>
            <a:ext cx="1197864" cy="79458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E649B6F-65B4-42E0-97D6-37EB426064AB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25102" y="3392424"/>
            <a:ext cx="1197864" cy="794583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0CF57A3-1E30-4E3D-9013-D5E77D31BE21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8082" y="8078788"/>
            <a:ext cx="1197863" cy="794583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401D183-1065-4E72-9938-185407440153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2521" y="8076684"/>
            <a:ext cx="1197863" cy="794583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DF55FF97-CBE4-435B-9214-C83393DA85D3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55317" y="8076792"/>
            <a:ext cx="1191904" cy="798576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5815C99-E574-4810-9B30-E80A31AF9E00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79587" y="8082780"/>
            <a:ext cx="1191874" cy="79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375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108</cp:revision>
  <dcterms:created xsi:type="dcterms:W3CDTF">2006-08-16T00:00:00Z</dcterms:created>
  <dcterms:modified xsi:type="dcterms:W3CDTF">2022-06-02T14:16:34Z</dcterms:modified>
</cp:coreProperties>
</file>