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9144000" cy="10972800"/>
  <p:notesSz cx="6858000" cy="9144000"/>
  <p:defaultTextStyle>
    <a:defPPr>
      <a:defRPr lang="en-US"/>
    </a:defPPr>
    <a:lvl1pPr marL="0" algn="l" defTabSz="1175644" rtl="0" eaLnBrk="1" latinLnBrk="0" hangingPunct="1">
      <a:defRPr sz="2300" kern="1200">
        <a:solidFill>
          <a:schemeClr val="tx1"/>
        </a:solidFill>
        <a:latin typeface="+mn-lt"/>
        <a:ea typeface="+mn-ea"/>
        <a:cs typeface="+mn-cs"/>
      </a:defRPr>
    </a:lvl1pPr>
    <a:lvl2pPr marL="587822" algn="l" defTabSz="1175644" rtl="0" eaLnBrk="1" latinLnBrk="0" hangingPunct="1">
      <a:defRPr sz="2300" kern="1200">
        <a:solidFill>
          <a:schemeClr val="tx1"/>
        </a:solidFill>
        <a:latin typeface="+mn-lt"/>
        <a:ea typeface="+mn-ea"/>
        <a:cs typeface="+mn-cs"/>
      </a:defRPr>
    </a:lvl2pPr>
    <a:lvl3pPr marL="1175644" algn="l" defTabSz="1175644" rtl="0" eaLnBrk="1" latinLnBrk="0" hangingPunct="1">
      <a:defRPr sz="2300" kern="1200">
        <a:solidFill>
          <a:schemeClr val="tx1"/>
        </a:solidFill>
        <a:latin typeface="+mn-lt"/>
        <a:ea typeface="+mn-ea"/>
        <a:cs typeface="+mn-cs"/>
      </a:defRPr>
    </a:lvl3pPr>
    <a:lvl4pPr marL="1763466" algn="l" defTabSz="1175644" rtl="0" eaLnBrk="1" latinLnBrk="0" hangingPunct="1">
      <a:defRPr sz="2300" kern="1200">
        <a:solidFill>
          <a:schemeClr val="tx1"/>
        </a:solidFill>
        <a:latin typeface="+mn-lt"/>
        <a:ea typeface="+mn-ea"/>
        <a:cs typeface="+mn-cs"/>
      </a:defRPr>
    </a:lvl4pPr>
    <a:lvl5pPr marL="2351288" algn="l" defTabSz="1175644" rtl="0" eaLnBrk="1" latinLnBrk="0" hangingPunct="1">
      <a:defRPr sz="2300" kern="1200">
        <a:solidFill>
          <a:schemeClr val="tx1"/>
        </a:solidFill>
        <a:latin typeface="+mn-lt"/>
        <a:ea typeface="+mn-ea"/>
        <a:cs typeface="+mn-cs"/>
      </a:defRPr>
    </a:lvl5pPr>
    <a:lvl6pPr marL="2939110" algn="l" defTabSz="1175644" rtl="0" eaLnBrk="1" latinLnBrk="0" hangingPunct="1">
      <a:defRPr sz="2300" kern="1200">
        <a:solidFill>
          <a:schemeClr val="tx1"/>
        </a:solidFill>
        <a:latin typeface="+mn-lt"/>
        <a:ea typeface="+mn-ea"/>
        <a:cs typeface="+mn-cs"/>
      </a:defRPr>
    </a:lvl6pPr>
    <a:lvl7pPr marL="3526932" algn="l" defTabSz="1175644" rtl="0" eaLnBrk="1" latinLnBrk="0" hangingPunct="1">
      <a:defRPr sz="2300" kern="1200">
        <a:solidFill>
          <a:schemeClr val="tx1"/>
        </a:solidFill>
        <a:latin typeface="+mn-lt"/>
        <a:ea typeface="+mn-ea"/>
        <a:cs typeface="+mn-cs"/>
      </a:defRPr>
    </a:lvl7pPr>
    <a:lvl8pPr marL="4114754" algn="l" defTabSz="1175644" rtl="0" eaLnBrk="1" latinLnBrk="0" hangingPunct="1">
      <a:defRPr sz="2300" kern="1200">
        <a:solidFill>
          <a:schemeClr val="tx1"/>
        </a:solidFill>
        <a:latin typeface="+mn-lt"/>
        <a:ea typeface="+mn-ea"/>
        <a:cs typeface="+mn-cs"/>
      </a:defRPr>
    </a:lvl8pPr>
    <a:lvl9pPr marL="4702576" algn="l" defTabSz="1175644" rtl="0" eaLnBrk="1" latinLnBrk="0" hangingPunct="1">
      <a:defRPr sz="23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456"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5074" autoAdjust="0"/>
    <p:restoredTop sz="94660"/>
  </p:normalViewPr>
  <p:slideViewPr>
    <p:cSldViewPr>
      <p:cViewPr varScale="1">
        <p:scale>
          <a:sx n="45" d="100"/>
          <a:sy n="45" d="100"/>
        </p:scale>
        <p:origin x="2532" y="72"/>
      </p:cViewPr>
      <p:guideLst>
        <p:guide orient="horz" pos="3456"/>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3408683"/>
            <a:ext cx="7772400" cy="2352039"/>
          </a:xfrm>
        </p:spPr>
        <p:txBody>
          <a:bodyPr/>
          <a:lstStyle/>
          <a:p>
            <a:r>
              <a:rPr lang="en-US"/>
              <a:t>Click to edit Master title style</a:t>
            </a:r>
          </a:p>
        </p:txBody>
      </p:sp>
      <p:sp>
        <p:nvSpPr>
          <p:cNvPr id="3" name="Subtitle 2"/>
          <p:cNvSpPr>
            <a:spLocks noGrp="1"/>
          </p:cNvSpPr>
          <p:nvPr>
            <p:ph type="subTitle" idx="1"/>
          </p:nvPr>
        </p:nvSpPr>
        <p:spPr>
          <a:xfrm>
            <a:off x="1371600" y="6217920"/>
            <a:ext cx="6400800" cy="2804160"/>
          </a:xfrm>
        </p:spPr>
        <p:txBody>
          <a:bodyPr/>
          <a:lstStyle>
            <a:lvl1pPr marL="0" indent="0" algn="ctr">
              <a:buNone/>
              <a:defRPr>
                <a:solidFill>
                  <a:schemeClr val="tx1">
                    <a:tint val="75000"/>
                  </a:schemeClr>
                </a:solidFill>
              </a:defRPr>
            </a:lvl1pPr>
            <a:lvl2pPr marL="503822" indent="0" algn="ctr">
              <a:buNone/>
              <a:defRPr>
                <a:solidFill>
                  <a:schemeClr val="tx1">
                    <a:tint val="75000"/>
                  </a:schemeClr>
                </a:solidFill>
              </a:defRPr>
            </a:lvl2pPr>
            <a:lvl3pPr marL="1007644" indent="0" algn="ctr">
              <a:buNone/>
              <a:defRPr>
                <a:solidFill>
                  <a:schemeClr val="tx1">
                    <a:tint val="75000"/>
                  </a:schemeClr>
                </a:solidFill>
              </a:defRPr>
            </a:lvl3pPr>
            <a:lvl4pPr marL="1511467" indent="0" algn="ctr">
              <a:buNone/>
              <a:defRPr>
                <a:solidFill>
                  <a:schemeClr val="tx1">
                    <a:tint val="75000"/>
                  </a:schemeClr>
                </a:solidFill>
              </a:defRPr>
            </a:lvl4pPr>
            <a:lvl5pPr marL="2015289" indent="0" algn="ctr">
              <a:buNone/>
              <a:defRPr>
                <a:solidFill>
                  <a:schemeClr val="tx1">
                    <a:tint val="75000"/>
                  </a:schemeClr>
                </a:solidFill>
              </a:defRPr>
            </a:lvl5pPr>
            <a:lvl6pPr marL="2519111" indent="0" algn="ctr">
              <a:buNone/>
              <a:defRPr>
                <a:solidFill>
                  <a:schemeClr val="tx1">
                    <a:tint val="75000"/>
                  </a:schemeClr>
                </a:solidFill>
              </a:defRPr>
            </a:lvl6pPr>
            <a:lvl7pPr marL="3022933" indent="0" algn="ctr">
              <a:buNone/>
              <a:defRPr>
                <a:solidFill>
                  <a:schemeClr val="tx1">
                    <a:tint val="75000"/>
                  </a:schemeClr>
                </a:solidFill>
              </a:defRPr>
            </a:lvl7pPr>
            <a:lvl8pPr marL="3526756" indent="0" algn="ctr">
              <a:buNone/>
              <a:defRPr>
                <a:solidFill>
                  <a:schemeClr val="tx1">
                    <a:tint val="75000"/>
                  </a:schemeClr>
                </a:solidFill>
              </a:defRPr>
            </a:lvl8pPr>
            <a:lvl9pPr marL="403057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12/4/2019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439423"/>
            <a:ext cx="2057400" cy="9362439"/>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439423"/>
            <a:ext cx="6019800" cy="936243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7051041"/>
            <a:ext cx="7772400" cy="2179320"/>
          </a:xfrm>
        </p:spPr>
        <p:txBody>
          <a:bodyPr anchor="t"/>
          <a:lstStyle>
            <a:lvl1pPr algn="l">
              <a:defRPr sz="4371" b="1" cap="all"/>
            </a:lvl1pPr>
          </a:lstStyle>
          <a:p>
            <a:r>
              <a:rPr lang="en-US"/>
              <a:t>Click to edit Master title style</a:t>
            </a:r>
          </a:p>
        </p:txBody>
      </p:sp>
      <p:sp>
        <p:nvSpPr>
          <p:cNvPr id="3" name="Text Placeholder 2"/>
          <p:cNvSpPr>
            <a:spLocks noGrp="1"/>
          </p:cNvSpPr>
          <p:nvPr>
            <p:ph type="body" idx="1"/>
          </p:nvPr>
        </p:nvSpPr>
        <p:spPr>
          <a:xfrm>
            <a:off x="722313" y="4650743"/>
            <a:ext cx="7772400" cy="2400299"/>
          </a:xfrm>
        </p:spPr>
        <p:txBody>
          <a:bodyPr anchor="b"/>
          <a:lstStyle>
            <a:lvl1pPr marL="0" indent="0">
              <a:buNone/>
              <a:defRPr sz="2228">
                <a:solidFill>
                  <a:schemeClr val="tx1">
                    <a:tint val="75000"/>
                  </a:schemeClr>
                </a:solidFill>
              </a:defRPr>
            </a:lvl1pPr>
            <a:lvl2pPr marL="503822" indent="0">
              <a:buNone/>
              <a:defRPr sz="1971">
                <a:solidFill>
                  <a:schemeClr val="tx1">
                    <a:tint val="75000"/>
                  </a:schemeClr>
                </a:solidFill>
              </a:defRPr>
            </a:lvl2pPr>
            <a:lvl3pPr marL="1007644" indent="0">
              <a:buNone/>
              <a:defRPr sz="1800">
                <a:solidFill>
                  <a:schemeClr val="tx1">
                    <a:tint val="75000"/>
                  </a:schemeClr>
                </a:solidFill>
              </a:defRPr>
            </a:lvl3pPr>
            <a:lvl4pPr marL="1511467" indent="0">
              <a:buNone/>
              <a:defRPr sz="1543">
                <a:solidFill>
                  <a:schemeClr val="tx1">
                    <a:tint val="75000"/>
                  </a:schemeClr>
                </a:solidFill>
              </a:defRPr>
            </a:lvl4pPr>
            <a:lvl5pPr marL="2015289" indent="0">
              <a:buNone/>
              <a:defRPr sz="1543">
                <a:solidFill>
                  <a:schemeClr val="tx1">
                    <a:tint val="75000"/>
                  </a:schemeClr>
                </a:solidFill>
              </a:defRPr>
            </a:lvl5pPr>
            <a:lvl6pPr marL="2519111" indent="0">
              <a:buNone/>
              <a:defRPr sz="1543">
                <a:solidFill>
                  <a:schemeClr val="tx1">
                    <a:tint val="75000"/>
                  </a:schemeClr>
                </a:solidFill>
              </a:defRPr>
            </a:lvl6pPr>
            <a:lvl7pPr marL="3022933" indent="0">
              <a:buNone/>
              <a:defRPr sz="1543">
                <a:solidFill>
                  <a:schemeClr val="tx1">
                    <a:tint val="75000"/>
                  </a:schemeClr>
                </a:solidFill>
              </a:defRPr>
            </a:lvl7pPr>
            <a:lvl8pPr marL="3526756" indent="0">
              <a:buNone/>
              <a:defRPr sz="1543">
                <a:solidFill>
                  <a:schemeClr val="tx1">
                    <a:tint val="75000"/>
                  </a:schemeClr>
                </a:solidFill>
              </a:defRPr>
            </a:lvl8pPr>
            <a:lvl9pPr marL="4030578" indent="0">
              <a:buNone/>
              <a:defRPr sz="1543">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12/4/2019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2560322"/>
            <a:ext cx="4038600" cy="7241541"/>
          </a:xfrm>
        </p:spPr>
        <p:txBody>
          <a:bodyPr/>
          <a:lstStyle>
            <a:lvl1pPr>
              <a:defRPr sz="3086"/>
            </a:lvl1pPr>
            <a:lvl2pPr>
              <a:defRPr sz="2657"/>
            </a:lvl2pPr>
            <a:lvl3pPr>
              <a:defRPr sz="2228"/>
            </a:lvl3pPr>
            <a:lvl4pPr>
              <a:defRPr sz="1971"/>
            </a:lvl4pPr>
            <a:lvl5pPr>
              <a:defRPr sz="1971"/>
            </a:lvl5pPr>
            <a:lvl6pPr>
              <a:defRPr sz="1971"/>
            </a:lvl6pPr>
            <a:lvl7pPr>
              <a:defRPr sz="1971"/>
            </a:lvl7pPr>
            <a:lvl8pPr>
              <a:defRPr sz="1971"/>
            </a:lvl8pPr>
            <a:lvl9pPr>
              <a:defRPr sz="1971"/>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2560322"/>
            <a:ext cx="4038600" cy="7241541"/>
          </a:xfrm>
        </p:spPr>
        <p:txBody>
          <a:bodyPr/>
          <a:lstStyle>
            <a:lvl1pPr>
              <a:defRPr sz="3086"/>
            </a:lvl1pPr>
            <a:lvl2pPr>
              <a:defRPr sz="2657"/>
            </a:lvl2pPr>
            <a:lvl3pPr>
              <a:defRPr sz="2228"/>
            </a:lvl3pPr>
            <a:lvl4pPr>
              <a:defRPr sz="1971"/>
            </a:lvl4pPr>
            <a:lvl5pPr>
              <a:defRPr sz="1971"/>
            </a:lvl5pPr>
            <a:lvl6pPr>
              <a:defRPr sz="1971"/>
            </a:lvl6pPr>
            <a:lvl7pPr>
              <a:defRPr sz="1971"/>
            </a:lvl7pPr>
            <a:lvl8pPr>
              <a:defRPr sz="1971"/>
            </a:lvl8pPr>
            <a:lvl9pPr>
              <a:defRPr sz="1971"/>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12/4/2019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2456181"/>
            <a:ext cx="4040188" cy="1023619"/>
          </a:xfrm>
        </p:spPr>
        <p:txBody>
          <a:bodyPr anchor="b"/>
          <a:lstStyle>
            <a:lvl1pPr marL="0" indent="0">
              <a:buNone/>
              <a:defRPr sz="2657" b="1"/>
            </a:lvl1pPr>
            <a:lvl2pPr marL="503822" indent="0">
              <a:buNone/>
              <a:defRPr sz="2228" b="1"/>
            </a:lvl2pPr>
            <a:lvl3pPr marL="1007644" indent="0">
              <a:buNone/>
              <a:defRPr sz="1971" b="1"/>
            </a:lvl3pPr>
            <a:lvl4pPr marL="1511467" indent="0">
              <a:buNone/>
              <a:defRPr sz="1800" b="1"/>
            </a:lvl4pPr>
            <a:lvl5pPr marL="2015289" indent="0">
              <a:buNone/>
              <a:defRPr sz="1800" b="1"/>
            </a:lvl5pPr>
            <a:lvl6pPr marL="2519111" indent="0">
              <a:buNone/>
              <a:defRPr sz="1800" b="1"/>
            </a:lvl6pPr>
            <a:lvl7pPr marL="3022933" indent="0">
              <a:buNone/>
              <a:defRPr sz="1800" b="1"/>
            </a:lvl7pPr>
            <a:lvl8pPr marL="3526756" indent="0">
              <a:buNone/>
              <a:defRPr sz="1800" b="1"/>
            </a:lvl8pPr>
            <a:lvl9pPr marL="4030578" indent="0">
              <a:buNone/>
              <a:defRPr sz="1800" b="1"/>
            </a:lvl9pPr>
          </a:lstStyle>
          <a:p>
            <a:pPr lvl="0"/>
            <a:r>
              <a:rPr lang="en-US"/>
              <a:t>Click to edit Master text styles</a:t>
            </a:r>
          </a:p>
        </p:txBody>
      </p:sp>
      <p:sp>
        <p:nvSpPr>
          <p:cNvPr id="4" name="Content Placeholder 3"/>
          <p:cNvSpPr>
            <a:spLocks noGrp="1"/>
          </p:cNvSpPr>
          <p:nvPr>
            <p:ph sz="half" idx="2"/>
          </p:nvPr>
        </p:nvSpPr>
        <p:spPr>
          <a:xfrm>
            <a:off x="457200" y="3479800"/>
            <a:ext cx="4040188" cy="6322061"/>
          </a:xfrm>
        </p:spPr>
        <p:txBody>
          <a:bodyPr/>
          <a:lstStyle>
            <a:lvl1pPr>
              <a:defRPr sz="2657"/>
            </a:lvl1pPr>
            <a:lvl2pPr>
              <a:defRPr sz="2228"/>
            </a:lvl2pPr>
            <a:lvl3pPr>
              <a:defRPr sz="1971"/>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6" y="2456181"/>
            <a:ext cx="4041774" cy="1023619"/>
          </a:xfrm>
        </p:spPr>
        <p:txBody>
          <a:bodyPr anchor="b"/>
          <a:lstStyle>
            <a:lvl1pPr marL="0" indent="0">
              <a:buNone/>
              <a:defRPr sz="2657" b="1"/>
            </a:lvl1pPr>
            <a:lvl2pPr marL="503822" indent="0">
              <a:buNone/>
              <a:defRPr sz="2228" b="1"/>
            </a:lvl2pPr>
            <a:lvl3pPr marL="1007644" indent="0">
              <a:buNone/>
              <a:defRPr sz="1971" b="1"/>
            </a:lvl3pPr>
            <a:lvl4pPr marL="1511467" indent="0">
              <a:buNone/>
              <a:defRPr sz="1800" b="1"/>
            </a:lvl4pPr>
            <a:lvl5pPr marL="2015289" indent="0">
              <a:buNone/>
              <a:defRPr sz="1800" b="1"/>
            </a:lvl5pPr>
            <a:lvl6pPr marL="2519111" indent="0">
              <a:buNone/>
              <a:defRPr sz="1800" b="1"/>
            </a:lvl6pPr>
            <a:lvl7pPr marL="3022933" indent="0">
              <a:buNone/>
              <a:defRPr sz="1800" b="1"/>
            </a:lvl7pPr>
            <a:lvl8pPr marL="3526756" indent="0">
              <a:buNone/>
              <a:defRPr sz="1800" b="1"/>
            </a:lvl8pPr>
            <a:lvl9pPr marL="403057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4645026" y="3479800"/>
            <a:ext cx="4041774" cy="6322061"/>
          </a:xfrm>
        </p:spPr>
        <p:txBody>
          <a:bodyPr/>
          <a:lstStyle>
            <a:lvl1pPr>
              <a:defRPr sz="2657"/>
            </a:lvl1pPr>
            <a:lvl2pPr>
              <a:defRPr sz="2228"/>
            </a:lvl2pPr>
            <a:lvl3pPr>
              <a:defRPr sz="1971"/>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12/4/2019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12/4/2019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12/4/2019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436881"/>
            <a:ext cx="3008313" cy="1859280"/>
          </a:xfrm>
        </p:spPr>
        <p:txBody>
          <a:bodyPr anchor="b"/>
          <a:lstStyle>
            <a:lvl1pPr algn="l">
              <a:defRPr sz="2228" b="1"/>
            </a:lvl1pPr>
          </a:lstStyle>
          <a:p>
            <a:r>
              <a:rPr lang="en-US"/>
              <a:t>Click to edit Master title style</a:t>
            </a:r>
          </a:p>
        </p:txBody>
      </p:sp>
      <p:sp>
        <p:nvSpPr>
          <p:cNvPr id="3" name="Content Placeholder 2"/>
          <p:cNvSpPr>
            <a:spLocks noGrp="1"/>
          </p:cNvSpPr>
          <p:nvPr>
            <p:ph idx="1"/>
          </p:nvPr>
        </p:nvSpPr>
        <p:spPr>
          <a:xfrm>
            <a:off x="3575050" y="436882"/>
            <a:ext cx="5111751" cy="9364981"/>
          </a:xfrm>
        </p:spPr>
        <p:txBody>
          <a:bodyPr/>
          <a:lstStyle>
            <a:lvl1pPr>
              <a:defRPr sz="3514"/>
            </a:lvl1pPr>
            <a:lvl2pPr>
              <a:defRPr sz="3086"/>
            </a:lvl2pPr>
            <a:lvl3pPr>
              <a:defRPr sz="2657"/>
            </a:lvl3pPr>
            <a:lvl4pPr>
              <a:defRPr sz="2228"/>
            </a:lvl4pPr>
            <a:lvl5pPr>
              <a:defRPr sz="2228"/>
            </a:lvl5pPr>
            <a:lvl6pPr>
              <a:defRPr sz="2228"/>
            </a:lvl6pPr>
            <a:lvl7pPr>
              <a:defRPr sz="2228"/>
            </a:lvl7pPr>
            <a:lvl8pPr>
              <a:defRPr sz="2228"/>
            </a:lvl8pPr>
            <a:lvl9pPr>
              <a:defRPr sz="2228"/>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1" y="2296162"/>
            <a:ext cx="3008313" cy="7505701"/>
          </a:xfrm>
        </p:spPr>
        <p:txBody>
          <a:bodyPr/>
          <a:lstStyle>
            <a:lvl1pPr marL="0" indent="0">
              <a:buNone/>
              <a:defRPr sz="1543"/>
            </a:lvl1pPr>
            <a:lvl2pPr marL="503822" indent="0">
              <a:buNone/>
              <a:defRPr sz="1286"/>
            </a:lvl2pPr>
            <a:lvl3pPr marL="1007644" indent="0">
              <a:buNone/>
              <a:defRPr sz="1114"/>
            </a:lvl3pPr>
            <a:lvl4pPr marL="1511467" indent="0">
              <a:buNone/>
              <a:defRPr sz="1029"/>
            </a:lvl4pPr>
            <a:lvl5pPr marL="2015289" indent="0">
              <a:buNone/>
              <a:defRPr sz="1029"/>
            </a:lvl5pPr>
            <a:lvl6pPr marL="2519111" indent="0">
              <a:buNone/>
              <a:defRPr sz="1029"/>
            </a:lvl6pPr>
            <a:lvl7pPr marL="3022933" indent="0">
              <a:buNone/>
              <a:defRPr sz="1029"/>
            </a:lvl7pPr>
            <a:lvl8pPr marL="3526756" indent="0">
              <a:buNone/>
              <a:defRPr sz="1029"/>
            </a:lvl8pPr>
            <a:lvl9pPr marL="4030578" indent="0">
              <a:buNone/>
              <a:defRPr sz="1029"/>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12/4/2019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7680961"/>
            <a:ext cx="5486400" cy="906781"/>
          </a:xfrm>
        </p:spPr>
        <p:txBody>
          <a:bodyPr anchor="b"/>
          <a:lstStyle>
            <a:lvl1pPr algn="l">
              <a:defRPr sz="2228" b="1"/>
            </a:lvl1pPr>
          </a:lstStyle>
          <a:p>
            <a:r>
              <a:rPr lang="en-US"/>
              <a:t>Click to edit Master title style</a:t>
            </a:r>
          </a:p>
        </p:txBody>
      </p:sp>
      <p:sp>
        <p:nvSpPr>
          <p:cNvPr id="3" name="Picture Placeholder 2"/>
          <p:cNvSpPr>
            <a:spLocks noGrp="1"/>
          </p:cNvSpPr>
          <p:nvPr>
            <p:ph type="pic" idx="1"/>
          </p:nvPr>
        </p:nvSpPr>
        <p:spPr>
          <a:xfrm>
            <a:off x="1792288" y="980439"/>
            <a:ext cx="5486400" cy="6583680"/>
          </a:xfrm>
        </p:spPr>
        <p:txBody>
          <a:bodyPr/>
          <a:lstStyle>
            <a:lvl1pPr marL="0" indent="0">
              <a:buNone/>
              <a:defRPr sz="3514"/>
            </a:lvl1pPr>
            <a:lvl2pPr marL="503822" indent="0">
              <a:buNone/>
              <a:defRPr sz="3086"/>
            </a:lvl2pPr>
            <a:lvl3pPr marL="1007644" indent="0">
              <a:buNone/>
              <a:defRPr sz="2657"/>
            </a:lvl3pPr>
            <a:lvl4pPr marL="1511467" indent="0">
              <a:buNone/>
              <a:defRPr sz="2228"/>
            </a:lvl4pPr>
            <a:lvl5pPr marL="2015289" indent="0">
              <a:buNone/>
              <a:defRPr sz="2228"/>
            </a:lvl5pPr>
            <a:lvl6pPr marL="2519111" indent="0">
              <a:buNone/>
              <a:defRPr sz="2228"/>
            </a:lvl6pPr>
            <a:lvl7pPr marL="3022933" indent="0">
              <a:buNone/>
              <a:defRPr sz="2228"/>
            </a:lvl7pPr>
            <a:lvl8pPr marL="3526756" indent="0">
              <a:buNone/>
              <a:defRPr sz="2228"/>
            </a:lvl8pPr>
            <a:lvl9pPr marL="4030578" indent="0">
              <a:buNone/>
              <a:defRPr sz="2228"/>
            </a:lvl9pPr>
          </a:lstStyle>
          <a:p>
            <a:endParaRPr lang="en-US"/>
          </a:p>
        </p:txBody>
      </p:sp>
      <p:sp>
        <p:nvSpPr>
          <p:cNvPr id="4" name="Text Placeholder 3"/>
          <p:cNvSpPr>
            <a:spLocks noGrp="1"/>
          </p:cNvSpPr>
          <p:nvPr>
            <p:ph type="body" sz="half" idx="2"/>
          </p:nvPr>
        </p:nvSpPr>
        <p:spPr>
          <a:xfrm>
            <a:off x="1792288" y="8587742"/>
            <a:ext cx="5486400" cy="1287779"/>
          </a:xfrm>
        </p:spPr>
        <p:txBody>
          <a:bodyPr/>
          <a:lstStyle>
            <a:lvl1pPr marL="0" indent="0">
              <a:buNone/>
              <a:defRPr sz="1543"/>
            </a:lvl1pPr>
            <a:lvl2pPr marL="503822" indent="0">
              <a:buNone/>
              <a:defRPr sz="1286"/>
            </a:lvl2pPr>
            <a:lvl3pPr marL="1007644" indent="0">
              <a:buNone/>
              <a:defRPr sz="1114"/>
            </a:lvl3pPr>
            <a:lvl4pPr marL="1511467" indent="0">
              <a:buNone/>
              <a:defRPr sz="1029"/>
            </a:lvl4pPr>
            <a:lvl5pPr marL="2015289" indent="0">
              <a:buNone/>
              <a:defRPr sz="1029"/>
            </a:lvl5pPr>
            <a:lvl6pPr marL="2519111" indent="0">
              <a:buNone/>
              <a:defRPr sz="1029"/>
            </a:lvl6pPr>
            <a:lvl7pPr marL="3022933" indent="0">
              <a:buNone/>
              <a:defRPr sz="1029"/>
            </a:lvl7pPr>
            <a:lvl8pPr marL="3526756" indent="0">
              <a:buNone/>
              <a:defRPr sz="1029"/>
            </a:lvl8pPr>
            <a:lvl9pPr marL="4030578" indent="0">
              <a:buNone/>
              <a:defRPr sz="1029"/>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12/4/2019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439421"/>
            <a:ext cx="8229600" cy="1828800"/>
          </a:xfrm>
          <a:prstGeom prst="rect">
            <a:avLst/>
          </a:prstGeom>
        </p:spPr>
        <p:txBody>
          <a:bodyPr vert="horz" lIns="117564" tIns="58782" rIns="117564" bIns="58782" rtlCol="0" anchor="ctr">
            <a:normAutofit/>
          </a:bodyPr>
          <a:lstStyle/>
          <a:p>
            <a:r>
              <a:rPr lang="en-US"/>
              <a:t>Click to edit Master title style</a:t>
            </a:r>
          </a:p>
        </p:txBody>
      </p:sp>
      <p:sp>
        <p:nvSpPr>
          <p:cNvPr id="3" name="Text Placeholder 2"/>
          <p:cNvSpPr>
            <a:spLocks noGrp="1"/>
          </p:cNvSpPr>
          <p:nvPr>
            <p:ph type="body" idx="1"/>
          </p:nvPr>
        </p:nvSpPr>
        <p:spPr>
          <a:xfrm>
            <a:off x="457200" y="2560322"/>
            <a:ext cx="8229600" cy="7241541"/>
          </a:xfrm>
          <a:prstGeom prst="rect">
            <a:avLst/>
          </a:prstGeom>
        </p:spPr>
        <p:txBody>
          <a:bodyPr vert="horz" lIns="117564" tIns="58782" rIns="117564" bIns="58782"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10170161"/>
            <a:ext cx="2133600" cy="584199"/>
          </a:xfrm>
          <a:prstGeom prst="rect">
            <a:avLst/>
          </a:prstGeom>
        </p:spPr>
        <p:txBody>
          <a:bodyPr vert="horz" lIns="117564" tIns="58782" rIns="117564" bIns="58782" rtlCol="0" anchor="ctr"/>
          <a:lstStyle>
            <a:lvl1pPr algn="l">
              <a:defRPr sz="1286">
                <a:solidFill>
                  <a:schemeClr val="tx1">
                    <a:tint val="75000"/>
                  </a:schemeClr>
                </a:solidFill>
              </a:defRPr>
            </a:lvl1pPr>
          </a:lstStyle>
          <a:p>
            <a:fld id="{1D8BD707-D9CF-40AE-B4C6-C98DA3205C09}" type="datetimeFigureOut">
              <a:rPr lang="en-US" smtClean="0"/>
              <a:pPr/>
              <a:t>12/4/2019</a:t>
            </a:fld>
            <a:endParaRPr lang="en-US"/>
          </a:p>
        </p:txBody>
      </p:sp>
      <p:sp>
        <p:nvSpPr>
          <p:cNvPr id="5" name="Footer Placeholder 4"/>
          <p:cNvSpPr>
            <a:spLocks noGrp="1"/>
          </p:cNvSpPr>
          <p:nvPr>
            <p:ph type="ftr" sz="quarter" idx="3"/>
          </p:nvPr>
        </p:nvSpPr>
        <p:spPr>
          <a:xfrm>
            <a:off x="3124200" y="10170161"/>
            <a:ext cx="2895600" cy="584199"/>
          </a:xfrm>
          <a:prstGeom prst="rect">
            <a:avLst/>
          </a:prstGeom>
        </p:spPr>
        <p:txBody>
          <a:bodyPr vert="horz" lIns="117564" tIns="58782" rIns="117564" bIns="58782" rtlCol="0" anchor="ctr"/>
          <a:lstStyle>
            <a:lvl1pPr algn="ctr">
              <a:defRPr sz="1286">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10170161"/>
            <a:ext cx="2133600" cy="584199"/>
          </a:xfrm>
          <a:prstGeom prst="rect">
            <a:avLst/>
          </a:prstGeom>
        </p:spPr>
        <p:txBody>
          <a:bodyPr vert="horz" lIns="117564" tIns="58782" rIns="117564" bIns="58782" rtlCol="0" anchor="ctr"/>
          <a:lstStyle>
            <a:lvl1pPr algn="r">
              <a:defRPr sz="1286">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07644" rtl="0" eaLnBrk="1" latinLnBrk="0" hangingPunct="1">
        <a:spcBef>
          <a:spcPct val="0"/>
        </a:spcBef>
        <a:buNone/>
        <a:defRPr sz="4885" kern="1200">
          <a:solidFill>
            <a:schemeClr val="tx1"/>
          </a:solidFill>
          <a:latin typeface="+mj-lt"/>
          <a:ea typeface="+mj-ea"/>
          <a:cs typeface="+mj-cs"/>
        </a:defRPr>
      </a:lvl1pPr>
    </p:titleStyle>
    <p:bodyStyle>
      <a:lvl1pPr marL="377867" indent="-377867" algn="l" defTabSz="1007644" rtl="0" eaLnBrk="1" latinLnBrk="0" hangingPunct="1">
        <a:spcBef>
          <a:spcPct val="20000"/>
        </a:spcBef>
        <a:buFont typeface="Arial" pitchFamily="34" charset="0"/>
        <a:buChar char="•"/>
        <a:defRPr sz="3514" kern="1200">
          <a:solidFill>
            <a:schemeClr val="tx1"/>
          </a:solidFill>
          <a:latin typeface="+mn-lt"/>
          <a:ea typeface="+mn-ea"/>
          <a:cs typeface="+mn-cs"/>
        </a:defRPr>
      </a:lvl1pPr>
      <a:lvl2pPr marL="818711" indent="-314889" algn="l" defTabSz="1007644" rtl="0" eaLnBrk="1" latinLnBrk="0" hangingPunct="1">
        <a:spcBef>
          <a:spcPct val="20000"/>
        </a:spcBef>
        <a:buFont typeface="Arial" pitchFamily="34" charset="0"/>
        <a:buChar char="–"/>
        <a:defRPr sz="3086" kern="1200">
          <a:solidFill>
            <a:schemeClr val="tx1"/>
          </a:solidFill>
          <a:latin typeface="+mn-lt"/>
          <a:ea typeface="+mn-ea"/>
          <a:cs typeface="+mn-cs"/>
        </a:defRPr>
      </a:lvl2pPr>
      <a:lvl3pPr marL="1259556" indent="-251911" algn="l" defTabSz="1007644" rtl="0" eaLnBrk="1" latinLnBrk="0" hangingPunct="1">
        <a:spcBef>
          <a:spcPct val="20000"/>
        </a:spcBef>
        <a:buFont typeface="Arial" pitchFamily="34" charset="0"/>
        <a:buChar char="•"/>
        <a:defRPr sz="2657" kern="1200">
          <a:solidFill>
            <a:schemeClr val="tx1"/>
          </a:solidFill>
          <a:latin typeface="+mn-lt"/>
          <a:ea typeface="+mn-ea"/>
          <a:cs typeface="+mn-cs"/>
        </a:defRPr>
      </a:lvl3pPr>
      <a:lvl4pPr marL="1763378" indent="-251911" algn="l" defTabSz="1007644" rtl="0" eaLnBrk="1" latinLnBrk="0" hangingPunct="1">
        <a:spcBef>
          <a:spcPct val="20000"/>
        </a:spcBef>
        <a:buFont typeface="Arial" pitchFamily="34" charset="0"/>
        <a:buChar char="–"/>
        <a:defRPr sz="2228" kern="1200">
          <a:solidFill>
            <a:schemeClr val="tx1"/>
          </a:solidFill>
          <a:latin typeface="+mn-lt"/>
          <a:ea typeface="+mn-ea"/>
          <a:cs typeface="+mn-cs"/>
        </a:defRPr>
      </a:lvl4pPr>
      <a:lvl5pPr marL="2267200" indent="-251911" algn="l" defTabSz="1007644" rtl="0" eaLnBrk="1" latinLnBrk="0" hangingPunct="1">
        <a:spcBef>
          <a:spcPct val="20000"/>
        </a:spcBef>
        <a:buFont typeface="Arial" pitchFamily="34" charset="0"/>
        <a:buChar char="»"/>
        <a:defRPr sz="2228" kern="1200">
          <a:solidFill>
            <a:schemeClr val="tx1"/>
          </a:solidFill>
          <a:latin typeface="+mn-lt"/>
          <a:ea typeface="+mn-ea"/>
          <a:cs typeface="+mn-cs"/>
        </a:defRPr>
      </a:lvl5pPr>
      <a:lvl6pPr marL="2771022" indent="-251911" algn="l" defTabSz="1007644" rtl="0" eaLnBrk="1" latinLnBrk="0" hangingPunct="1">
        <a:spcBef>
          <a:spcPct val="20000"/>
        </a:spcBef>
        <a:buFont typeface="Arial" pitchFamily="34" charset="0"/>
        <a:buChar char="•"/>
        <a:defRPr sz="2228" kern="1200">
          <a:solidFill>
            <a:schemeClr val="tx1"/>
          </a:solidFill>
          <a:latin typeface="+mn-lt"/>
          <a:ea typeface="+mn-ea"/>
          <a:cs typeface="+mn-cs"/>
        </a:defRPr>
      </a:lvl6pPr>
      <a:lvl7pPr marL="3274845" indent="-251911" algn="l" defTabSz="1007644" rtl="0" eaLnBrk="1" latinLnBrk="0" hangingPunct="1">
        <a:spcBef>
          <a:spcPct val="20000"/>
        </a:spcBef>
        <a:buFont typeface="Arial" pitchFamily="34" charset="0"/>
        <a:buChar char="•"/>
        <a:defRPr sz="2228" kern="1200">
          <a:solidFill>
            <a:schemeClr val="tx1"/>
          </a:solidFill>
          <a:latin typeface="+mn-lt"/>
          <a:ea typeface="+mn-ea"/>
          <a:cs typeface="+mn-cs"/>
        </a:defRPr>
      </a:lvl7pPr>
      <a:lvl8pPr marL="3778667" indent="-251911" algn="l" defTabSz="1007644" rtl="0" eaLnBrk="1" latinLnBrk="0" hangingPunct="1">
        <a:spcBef>
          <a:spcPct val="20000"/>
        </a:spcBef>
        <a:buFont typeface="Arial" pitchFamily="34" charset="0"/>
        <a:buChar char="•"/>
        <a:defRPr sz="2228" kern="1200">
          <a:solidFill>
            <a:schemeClr val="tx1"/>
          </a:solidFill>
          <a:latin typeface="+mn-lt"/>
          <a:ea typeface="+mn-ea"/>
          <a:cs typeface="+mn-cs"/>
        </a:defRPr>
      </a:lvl8pPr>
      <a:lvl9pPr marL="4282489" indent="-251911" algn="l" defTabSz="1007644" rtl="0" eaLnBrk="1" latinLnBrk="0" hangingPunct="1">
        <a:spcBef>
          <a:spcPct val="20000"/>
        </a:spcBef>
        <a:buFont typeface="Arial" pitchFamily="34" charset="0"/>
        <a:buChar char="•"/>
        <a:defRPr sz="2228" kern="1200">
          <a:solidFill>
            <a:schemeClr val="tx1"/>
          </a:solidFill>
          <a:latin typeface="+mn-lt"/>
          <a:ea typeface="+mn-ea"/>
          <a:cs typeface="+mn-cs"/>
        </a:defRPr>
      </a:lvl9pPr>
    </p:bodyStyle>
    <p:otherStyle>
      <a:defPPr>
        <a:defRPr lang="en-US"/>
      </a:defPPr>
      <a:lvl1pPr marL="0" algn="l" defTabSz="1007644" rtl="0" eaLnBrk="1" latinLnBrk="0" hangingPunct="1">
        <a:defRPr sz="1971" kern="1200">
          <a:solidFill>
            <a:schemeClr val="tx1"/>
          </a:solidFill>
          <a:latin typeface="+mn-lt"/>
          <a:ea typeface="+mn-ea"/>
          <a:cs typeface="+mn-cs"/>
        </a:defRPr>
      </a:lvl1pPr>
      <a:lvl2pPr marL="503822" algn="l" defTabSz="1007644" rtl="0" eaLnBrk="1" latinLnBrk="0" hangingPunct="1">
        <a:defRPr sz="1971" kern="1200">
          <a:solidFill>
            <a:schemeClr val="tx1"/>
          </a:solidFill>
          <a:latin typeface="+mn-lt"/>
          <a:ea typeface="+mn-ea"/>
          <a:cs typeface="+mn-cs"/>
        </a:defRPr>
      </a:lvl2pPr>
      <a:lvl3pPr marL="1007644" algn="l" defTabSz="1007644" rtl="0" eaLnBrk="1" latinLnBrk="0" hangingPunct="1">
        <a:defRPr sz="1971" kern="1200">
          <a:solidFill>
            <a:schemeClr val="tx1"/>
          </a:solidFill>
          <a:latin typeface="+mn-lt"/>
          <a:ea typeface="+mn-ea"/>
          <a:cs typeface="+mn-cs"/>
        </a:defRPr>
      </a:lvl3pPr>
      <a:lvl4pPr marL="1511467" algn="l" defTabSz="1007644" rtl="0" eaLnBrk="1" latinLnBrk="0" hangingPunct="1">
        <a:defRPr sz="1971" kern="1200">
          <a:solidFill>
            <a:schemeClr val="tx1"/>
          </a:solidFill>
          <a:latin typeface="+mn-lt"/>
          <a:ea typeface="+mn-ea"/>
          <a:cs typeface="+mn-cs"/>
        </a:defRPr>
      </a:lvl4pPr>
      <a:lvl5pPr marL="2015289" algn="l" defTabSz="1007644" rtl="0" eaLnBrk="1" latinLnBrk="0" hangingPunct="1">
        <a:defRPr sz="1971" kern="1200">
          <a:solidFill>
            <a:schemeClr val="tx1"/>
          </a:solidFill>
          <a:latin typeface="+mn-lt"/>
          <a:ea typeface="+mn-ea"/>
          <a:cs typeface="+mn-cs"/>
        </a:defRPr>
      </a:lvl5pPr>
      <a:lvl6pPr marL="2519111" algn="l" defTabSz="1007644" rtl="0" eaLnBrk="1" latinLnBrk="0" hangingPunct="1">
        <a:defRPr sz="1971" kern="1200">
          <a:solidFill>
            <a:schemeClr val="tx1"/>
          </a:solidFill>
          <a:latin typeface="+mn-lt"/>
          <a:ea typeface="+mn-ea"/>
          <a:cs typeface="+mn-cs"/>
        </a:defRPr>
      </a:lvl6pPr>
      <a:lvl7pPr marL="3022933" algn="l" defTabSz="1007644" rtl="0" eaLnBrk="1" latinLnBrk="0" hangingPunct="1">
        <a:defRPr sz="1971" kern="1200">
          <a:solidFill>
            <a:schemeClr val="tx1"/>
          </a:solidFill>
          <a:latin typeface="+mn-lt"/>
          <a:ea typeface="+mn-ea"/>
          <a:cs typeface="+mn-cs"/>
        </a:defRPr>
      </a:lvl7pPr>
      <a:lvl8pPr marL="3526756" algn="l" defTabSz="1007644" rtl="0" eaLnBrk="1" latinLnBrk="0" hangingPunct="1">
        <a:defRPr sz="1971" kern="1200">
          <a:solidFill>
            <a:schemeClr val="tx1"/>
          </a:solidFill>
          <a:latin typeface="+mn-lt"/>
          <a:ea typeface="+mn-ea"/>
          <a:cs typeface="+mn-cs"/>
        </a:defRPr>
      </a:lvl8pPr>
      <a:lvl9pPr marL="4030578" algn="l" defTabSz="1007644" rtl="0" eaLnBrk="1" latinLnBrk="0" hangingPunct="1">
        <a:defRPr sz="1971"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eg"/><Relationship Id="rId13" Type="http://schemas.openxmlformats.org/officeDocument/2006/relationships/image" Target="../media/image11.jpeg"/><Relationship Id="rId3" Type="http://schemas.openxmlformats.org/officeDocument/2006/relationships/hyperlink" Target="mailto:true@trueedwards.com" TargetMode="External"/><Relationship Id="rId7" Type="http://schemas.openxmlformats.org/officeDocument/2006/relationships/image" Target="../media/image5.jpeg"/><Relationship Id="rId12" Type="http://schemas.openxmlformats.org/officeDocument/2006/relationships/image" Target="../media/image10.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4.jpeg"/><Relationship Id="rId11" Type="http://schemas.openxmlformats.org/officeDocument/2006/relationships/image" Target="../media/image9.jpeg"/><Relationship Id="rId5" Type="http://schemas.openxmlformats.org/officeDocument/2006/relationships/image" Target="../media/image3.jpeg"/><Relationship Id="rId10" Type="http://schemas.openxmlformats.org/officeDocument/2006/relationships/image" Target="../media/image8.jpeg"/><Relationship Id="rId4" Type="http://schemas.openxmlformats.org/officeDocument/2006/relationships/image" Target="../media/image2.jpeg"/><Relationship Id="rId9" Type="http://schemas.openxmlformats.org/officeDocument/2006/relationships/image" Target="../media/image7.jpeg"/><Relationship Id="rId14" Type="http://schemas.openxmlformats.org/officeDocument/2006/relationships/image" Target="../media/image1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b="3381"/>
          <a:stretch/>
        </p:blipFill>
        <p:spPr bwMode="auto">
          <a:xfrm>
            <a:off x="0" y="0"/>
            <a:ext cx="9144000" cy="4971549"/>
          </a:xfrm>
          <a:prstGeom prst="rect">
            <a:avLst/>
          </a:prstGeom>
          <a:ln>
            <a:noFill/>
          </a:ln>
          <a:effectLst>
            <a:softEdge rad="112500"/>
          </a:effectLst>
          <a:extLst>
            <a:ext uri="{909E8E84-426E-40DD-AFC4-6F175D3DCCD1}">
              <a14:hiddenFill xmlns:a14="http://schemas.microsoft.com/office/drawing/2010/main">
                <a:solidFill>
                  <a:srgbClr val="FFFFFF"/>
                </a:solidFill>
              </a14:hiddenFill>
            </a:ext>
          </a:extLst>
        </p:spPr>
      </p:pic>
      <p:sp>
        <p:nvSpPr>
          <p:cNvPr id="4" name="Rectangle 3"/>
          <p:cNvSpPr/>
          <p:nvPr/>
        </p:nvSpPr>
        <p:spPr>
          <a:xfrm>
            <a:off x="1609022" y="5072743"/>
            <a:ext cx="5899672" cy="718457"/>
          </a:xfrm>
          <a:prstGeom prst="rect">
            <a:avLst/>
          </a:prstGeom>
          <a:gradFill>
            <a:gsLst>
              <a:gs pos="0">
                <a:schemeClr val="bg1">
                  <a:alpha val="0"/>
                </a:schemeClr>
              </a:gs>
              <a:gs pos="23000">
                <a:schemeClr val="bg1">
                  <a:alpha val="96000"/>
                </a:schemeClr>
              </a:gs>
              <a:gs pos="100000">
                <a:schemeClr val="bg1"/>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solidFill>
                  <a:schemeClr val="bg2">
                    <a:lumMod val="50000"/>
                  </a:schemeClr>
                </a:solidFill>
                <a:latin typeface="Palatino Linotype" panose="02040502050505030304" pitchFamily="18" charset="0"/>
              </a:rPr>
              <a:t>424 Japonica Road</a:t>
            </a:r>
            <a:br>
              <a:rPr lang="en-US" sz="2400" dirty="0">
                <a:solidFill>
                  <a:schemeClr val="bg2">
                    <a:lumMod val="50000"/>
                  </a:schemeClr>
                </a:solidFill>
                <a:latin typeface="Palatino Linotype" panose="02040502050505030304" pitchFamily="18" charset="0"/>
              </a:rPr>
            </a:br>
            <a:r>
              <a:rPr lang="en-US" sz="1600" dirty="0">
                <a:solidFill>
                  <a:schemeClr val="bg2">
                    <a:lumMod val="50000"/>
                  </a:schemeClr>
                </a:solidFill>
                <a:latin typeface="Palatino Linotype" panose="02040502050505030304" pitchFamily="18" charset="0"/>
              </a:rPr>
              <a:t>The Groves ~ Mount Pleasant, SC 29464</a:t>
            </a:r>
          </a:p>
          <a:p>
            <a:pPr algn="ctr"/>
            <a:r>
              <a:rPr lang="en-US" sz="1600" dirty="0">
                <a:solidFill>
                  <a:schemeClr val="bg2">
                    <a:lumMod val="50000"/>
                  </a:schemeClr>
                </a:solidFill>
                <a:latin typeface="Palatino Linotype" panose="02040502050505030304" pitchFamily="18" charset="0"/>
              </a:rPr>
              <a:t>MLS# 19031665 ~ $799,000</a:t>
            </a:r>
          </a:p>
        </p:txBody>
      </p:sp>
      <p:sp>
        <p:nvSpPr>
          <p:cNvPr id="5" name="Rectangle 4"/>
          <p:cNvSpPr/>
          <p:nvPr/>
        </p:nvSpPr>
        <p:spPr>
          <a:xfrm>
            <a:off x="7421765" y="103817"/>
            <a:ext cx="6531429" cy="725455"/>
          </a:xfrm>
          <a:prstGeom prst="rect">
            <a:avLst/>
          </a:prstGeom>
        </p:spPr>
        <p:txBody>
          <a:bodyPr wrap="square">
            <a:spAutoFit/>
          </a:bodyPr>
          <a:lstStyle/>
          <a:p>
            <a:pPr algn="ctr"/>
            <a:r>
              <a:rPr lang="en-US" sz="2057" b="1" i="1" dirty="0">
                <a:ln w="3175">
                  <a:solidFill>
                    <a:schemeClr val="bg2">
                      <a:lumMod val="90000"/>
                    </a:schemeClr>
                  </a:solidFill>
                </a:ln>
                <a:solidFill>
                  <a:schemeClr val="bg1"/>
                </a:solidFill>
                <a:effectLst>
                  <a:outerShdw blurRad="38100" dist="38100" dir="2700000" algn="tl">
                    <a:srgbClr val="000000">
                      <a:alpha val="43137"/>
                    </a:srgbClr>
                  </a:outerShdw>
                </a:effectLst>
                <a:latin typeface="Palatino Linotype" panose="02040502050505030304" pitchFamily="18" charset="0"/>
                <a:cs typeface="Times New Roman" panose="02020603050405020304" pitchFamily="18" charset="0"/>
              </a:rPr>
              <a:t>Open House</a:t>
            </a:r>
          </a:p>
          <a:p>
            <a:pPr algn="ctr"/>
            <a:r>
              <a:rPr lang="en-US" sz="2057" b="1" i="1" dirty="0">
                <a:ln w="3175">
                  <a:solidFill>
                    <a:schemeClr val="bg2">
                      <a:lumMod val="90000"/>
                    </a:schemeClr>
                  </a:solidFill>
                </a:ln>
                <a:solidFill>
                  <a:schemeClr val="bg1"/>
                </a:solidFill>
                <a:effectLst>
                  <a:outerShdw blurRad="38100" dist="38100" dir="2700000" algn="tl">
                    <a:srgbClr val="000000">
                      <a:alpha val="43137"/>
                    </a:srgbClr>
                  </a:outerShdw>
                </a:effectLst>
                <a:latin typeface="Palatino Linotype" panose="02040502050505030304" pitchFamily="18" charset="0"/>
                <a:cs typeface="Times New Roman" panose="02020603050405020304" pitchFamily="18" charset="0"/>
              </a:rPr>
              <a:t>Thursday, Oct 24, 4:30-7:00</a:t>
            </a:r>
          </a:p>
        </p:txBody>
      </p:sp>
      <p:sp>
        <p:nvSpPr>
          <p:cNvPr id="7" name="Right Brace 6"/>
          <p:cNvSpPr/>
          <p:nvPr/>
        </p:nvSpPr>
        <p:spPr>
          <a:xfrm rot="16200000">
            <a:off x="11830481" y="1518382"/>
            <a:ext cx="195942" cy="3086960"/>
          </a:xfrm>
          <a:prstGeom prst="rightBrace">
            <a:avLst>
              <a:gd name="adj1" fmla="val 37151"/>
              <a:gd name="adj2" fmla="val 50000"/>
            </a:avLst>
          </a:prstGeom>
          <a:ln>
            <a:solidFill>
              <a:schemeClr val="bg2">
                <a:lumMod val="9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sz="1971"/>
          </a:p>
        </p:txBody>
      </p:sp>
      <p:sp>
        <p:nvSpPr>
          <p:cNvPr id="9" name="Rectangle 8"/>
          <p:cNvSpPr/>
          <p:nvPr/>
        </p:nvSpPr>
        <p:spPr>
          <a:xfrm>
            <a:off x="1240972" y="10659291"/>
            <a:ext cx="6662057" cy="3135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371" dirty="0">
                <a:solidFill>
                  <a:schemeClr val="tx1"/>
                </a:solidFill>
                <a:latin typeface="Palatino Linotype" panose="02040502050505030304" pitchFamily="18" charset="0"/>
              </a:rPr>
              <a:t>True Edwards     </a:t>
            </a:r>
            <a:r>
              <a:rPr lang="en-US" sz="1371" dirty="0">
                <a:solidFill>
                  <a:schemeClr val="tx1"/>
                </a:solidFill>
                <a:latin typeface="Palatino Linotype" panose="02040502050505030304" pitchFamily="18" charset="0"/>
                <a:hlinkClick r:id="rId3"/>
              </a:rPr>
              <a:t>true@trueedwards.com</a:t>
            </a:r>
            <a:r>
              <a:rPr lang="en-US" sz="1371" dirty="0">
                <a:solidFill>
                  <a:schemeClr val="tx1"/>
                </a:solidFill>
                <a:latin typeface="Palatino Linotype" panose="02040502050505030304" pitchFamily="18" charset="0"/>
              </a:rPr>
              <a:t>     843-442-6253</a:t>
            </a:r>
            <a:endParaRPr lang="en-US" sz="1371" u="sng" dirty="0">
              <a:solidFill>
                <a:schemeClr val="tx1"/>
              </a:solidFill>
              <a:latin typeface="Palatino Linotype" panose="02040502050505030304" pitchFamily="18" charset="0"/>
            </a:endParaRPr>
          </a:p>
        </p:txBody>
      </p:sp>
      <p:sp>
        <p:nvSpPr>
          <p:cNvPr id="2" name="Rectangle 1"/>
          <p:cNvSpPr/>
          <p:nvPr/>
        </p:nvSpPr>
        <p:spPr>
          <a:xfrm>
            <a:off x="-2188484" y="261257"/>
            <a:ext cx="1923925" cy="408894"/>
          </a:xfrm>
          <a:prstGeom prst="rect">
            <a:avLst/>
          </a:prstGeom>
        </p:spPr>
        <p:txBody>
          <a:bodyPr wrap="none">
            <a:spAutoFit/>
          </a:bodyPr>
          <a:lstStyle/>
          <a:p>
            <a:r>
              <a:rPr lang="en-US" sz="2057" b="1" i="1" dirty="0">
                <a:ln>
                  <a:solidFill>
                    <a:srgbClr val="FFFF00"/>
                  </a:solidFill>
                </a:ln>
                <a:solidFill>
                  <a:schemeClr val="bg2">
                    <a:lumMod val="50000"/>
                  </a:schemeClr>
                </a:solidFill>
                <a:effectLst>
                  <a:outerShdw blurRad="50800" dist="38100" dir="5400000" algn="t" rotWithShape="0">
                    <a:prstClr val="black">
                      <a:alpha val="40000"/>
                    </a:prstClr>
                  </a:outerShdw>
                  <a:reflection blurRad="6350" stA="60000" endA="900" endPos="60000" dist="29997" dir="5400000" sy="-100000" algn="bl" rotWithShape="0"/>
                </a:effectLst>
                <a:latin typeface="Palatino Linotype" panose="02040502050505030304" pitchFamily="18" charset="0"/>
                <a:cs typeface="Times New Roman" panose="02020603050405020304" pitchFamily="18" charset="0"/>
              </a:rPr>
              <a:t>Price Reduced!</a:t>
            </a:r>
            <a:endParaRPr lang="en-US" sz="2057" b="1" i="1" dirty="0">
              <a:ln>
                <a:solidFill>
                  <a:srgbClr val="FFFF00"/>
                </a:solidFill>
              </a:ln>
              <a:solidFill>
                <a:schemeClr val="bg2">
                  <a:lumMod val="50000"/>
                </a:schemeClr>
              </a:solidFill>
              <a:effectLst>
                <a:outerShdw blurRad="50800" dist="38100" dir="5400000" algn="t" rotWithShape="0">
                  <a:prstClr val="black">
                    <a:alpha val="40000"/>
                  </a:prstClr>
                </a:outerShdw>
                <a:reflection blurRad="6350" stA="60000" endA="900" endPos="60000" dist="29997" dir="5400000" sy="-100000" algn="bl" rotWithShape="0"/>
              </a:effectLst>
              <a:latin typeface="Palatino Linotype" panose="02040502050505030304" pitchFamily="18" charset="0"/>
            </a:endParaRPr>
          </a:p>
        </p:txBody>
      </p:sp>
      <p:sp>
        <p:nvSpPr>
          <p:cNvPr id="8" name="Rectangle 7"/>
          <p:cNvSpPr/>
          <p:nvPr/>
        </p:nvSpPr>
        <p:spPr>
          <a:xfrm>
            <a:off x="1618559" y="6148031"/>
            <a:ext cx="5912853" cy="4339650"/>
          </a:xfrm>
          <a:prstGeom prst="rect">
            <a:avLst/>
          </a:prstGeom>
        </p:spPr>
        <p:txBody>
          <a:bodyPr wrap="square" numCol="1" anchor="ctr">
            <a:spAutoFit/>
          </a:bodyPr>
          <a:lstStyle/>
          <a:p>
            <a:pPr algn="ctr"/>
            <a:r>
              <a:rPr lang="en-US" sz="1200" dirty="0">
                <a:solidFill>
                  <a:schemeClr val="bg2">
                    <a:lumMod val="25000"/>
                  </a:schemeClr>
                </a:solidFill>
                <a:latin typeface="Palatino Linotype" panose="02040502050505030304" pitchFamily="18" charset="0"/>
                <a:cs typeface="Times New Roman" panose="02020603050405020304" pitchFamily="18" charset="0"/>
              </a:rPr>
              <a:t>This sprawling, renovated home that is walking distance to Shem Creek has a fantastic location that is tough to beat! This home boasts a practically new, renovated kitchen, all bathrooms have been beautifully renovated, new hardy plank siding, new gleaming solid oak hardwood floors and all new hurricane rated thermal windows. This floorplan has great natural light and is perfect for entertaining with many spacious rooms to spread out in which spills out into outdoor living on the patio and new side deck. The master suite features a large sitting room/office and a barn door leading to the </a:t>
            </a:r>
            <a:r>
              <a:rPr lang="en-US" sz="1200" dirty="0" err="1">
                <a:solidFill>
                  <a:schemeClr val="bg2">
                    <a:lumMod val="25000"/>
                  </a:schemeClr>
                </a:solidFill>
                <a:latin typeface="Palatino Linotype" panose="02040502050505030304" pitchFamily="18" charset="0"/>
                <a:cs typeface="Times New Roman" panose="02020603050405020304" pitchFamily="18" charset="0"/>
              </a:rPr>
              <a:t>en</a:t>
            </a:r>
            <a:r>
              <a:rPr lang="en-US" sz="1200" dirty="0">
                <a:solidFill>
                  <a:schemeClr val="bg2">
                    <a:lumMod val="25000"/>
                  </a:schemeClr>
                </a:solidFill>
                <a:latin typeface="Palatino Linotype" panose="02040502050505030304" pitchFamily="18" charset="0"/>
                <a:cs typeface="Times New Roman" panose="02020603050405020304" pitchFamily="18" charset="0"/>
              </a:rPr>
              <a:t>-suite bath. The lush backyard has a mature oak as the centerpiece, an irrigation system and a detached one car garage. Take advantage of this desirable established neighborhood so close to the water!</a:t>
            </a:r>
          </a:p>
          <a:p>
            <a:pPr algn="ctr"/>
            <a:endParaRPr lang="en-US" sz="1200" dirty="0">
              <a:solidFill>
                <a:schemeClr val="bg2">
                  <a:lumMod val="25000"/>
                </a:schemeClr>
              </a:solidFill>
              <a:latin typeface="Palatino Linotype" panose="02040502050505030304" pitchFamily="18" charset="0"/>
              <a:cs typeface="Times New Roman" panose="02020603050405020304" pitchFamily="18" charset="0"/>
            </a:endParaRPr>
          </a:p>
          <a:p>
            <a:pPr algn="ctr"/>
            <a:r>
              <a:rPr lang="en-US" sz="1200" dirty="0">
                <a:solidFill>
                  <a:schemeClr val="bg2">
                    <a:lumMod val="25000"/>
                  </a:schemeClr>
                </a:solidFill>
                <a:latin typeface="Palatino Linotype" panose="02040502050505030304" pitchFamily="18" charset="0"/>
                <a:cs typeface="Times New Roman" panose="02020603050405020304" pitchFamily="18" charset="0"/>
              </a:rPr>
              <a:t>Additional features include:</a:t>
            </a:r>
          </a:p>
          <a:p>
            <a:pPr algn="ctr"/>
            <a:endParaRPr lang="en-US" sz="1200" dirty="0">
              <a:solidFill>
                <a:schemeClr val="bg2">
                  <a:lumMod val="25000"/>
                </a:schemeClr>
              </a:solidFill>
              <a:latin typeface="Palatino Linotype" panose="02040502050505030304" pitchFamily="18" charset="0"/>
              <a:cs typeface="Times New Roman" panose="02020603050405020304" pitchFamily="18" charset="0"/>
            </a:endParaRPr>
          </a:p>
          <a:p>
            <a:pPr marL="146950" indent="-146950">
              <a:buFont typeface="Arial" panose="020B0604020202020204" pitchFamily="34" charset="0"/>
              <a:buChar char="•"/>
            </a:pPr>
            <a:r>
              <a:rPr lang="en-US" sz="1200" dirty="0">
                <a:solidFill>
                  <a:schemeClr val="bg2">
                    <a:lumMod val="25000"/>
                  </a:schemeClr>
                </a:solidFill>
                <a:latin typeface="Palatino Linotype" panose="02040502050505030304" pitchFamily="18" charset="0"/>
                <a:cs typeface="Times New Roman" panose="02020603050405020304" pitchFamily="18" charset="0"/>
              </a:rPr>
              <a:t>Off the foyer is a den with built-in shelving on either side of a stately brick fireplace</a:t>
            </a:r>
          </a:p>
          <a:p>
            <a:pPr marL="146950" indent="-146950">
              <a:buFont typeface="Arial" panose="020B0604020202020204" pitchFamily="34" charset="0"/>
              <a:buChar char="•"/>
            </a:pPr>
            <a:r>
              <a:rPr lang="en-US" sz="1200" dirty="0">
                <a:solidFill>
                  <a:schemeClr val="bg2">
                    <a:lumMod val="25000"/>
                  </a:schemeClr>
                </a:solidFill>
                <a:latin typeface="Palatino Linotype" panose="02040502050505030304" pitchFamily="18" charset="0"/>
                <a:cs typeface="Times New Roman" panose="02020603050405020304" pitchFamily="18" charset="0"/>
              </a:rPr>
              <a:t>Large family room overlooking the backyard flows into the bright and airy kitchen and has a second staircase</a:t>
            </a:r>
          </a:p>
          <a:p>
            <a:pPr marL="146950" indent="-146950">
              <a:buFont typeface="Arial" panose="020B0604020202020204" pitchFamily="34" charset="0"/>
              <a:buChar char="•"/>
            </a:pPr>
            <a:r>
              <a:rPr lang="en-US" sz="1200" dirty="0">
                <a:solidFill>
                  <a:schemeClr val="bg2">
                    <a:lumMod val="25000"/>
                  </a:schemeClr>
                </a:solidFill>
                <a:latin typeface="Palatino Linotype" panose="02040502050505030304" pitchFamily="18" charset="0"/>
                <a:cs typeface="Times New Roman" panose="02020603050405020304" pitchFamily="18" charset="0"/>
              </a:rPr>
              <a:t>Spacious, remodeled eat-in kitchen with tile backsplash, white cabinetry, granite countertops, and recessed lighting</a:t>
            </a:r>
          </a:p>
          <a:p>
            <a:pPr marL="146950" indent="-146950">
              <a:buFont typeface="Arial" panose="020B0604020202020204" pitchFamily="34" charset="0"/>
              <a:buChar char="•"/>
            </a:pPr>
            <a:r>
              <a:rPr lang="en-US" sz="1200" dirty="0">
                <a:solidFill>
                  <a:schemeClr val="bg2">
                    <a:lumMod val="25000"/>
                  </a:schemeClr>
                </a:solidFill>
                <a:latin typeface="Palatino Linotype" panose="02040502050505030304" pitchFamily="18" charset="0"/>
                <a:cs typeface="Times New Roman" panose="02020603050405020304" pitchFamily="18" charset="0"/>
              </a:rPr>
              <a:t>Upstairs are 4 bedrooms and a large bonus space</a:t>
            </a:r>
          </a:p>
          <a:p>
            <a:pPr marL="146950" indent="-146950">
              <a:buFont typeface="Arial" panose="020B0604020202020204" pitchFamily="34" charset="0"/>
              <a:buChar char="•"/>
            </a:pPr>
            <a:r>
              <a:rPr lang="en-US" sz="1200" dirty="0">
                <a:solidFill>
                  <a:schemeClr val="bg2">
                    <a:lumMod val="25000"/>
                  </a:schemeClr>
                </a:solidFill>
                <a:latin typeface="Palatino Linotype" panose="02040502050505030304" pitchFamily="18" charset="0"/>
                <a:cs typeface="Times New Roman" panose="02020603050405020304" pitchFamily="18" charset="0"/>
              </a:rPr>
              <a:t>Close to Shem Creek, schools, shopping, dining, and Downtown Charleston</a:t>
            </a:r>
          </a:p>
          <a:p>
            <a:pPr marL="146950" indent="-146950">
              <a:buFont typeface="Arial" panose="020B0604020202020204" pitchFamily="34" charset="0"/>
              <a:buChar char="•"/>
            </a:pPr>
            <a:endParaRPr lang="en-US" sz="1200" dirty="0">
              <a:solidFill>
                <a:schemeClr val="bg2">
                  <a:lumMod val="25000"/>
                </a:schemeClr>
              </a:solidFill>
              <a:latin typeface="Palatino Linotype" panose="02040502050505030304" pitchFamily="18" charset="0"/>
              <a:cs typeface="Times New Roman" panose="02020603050405020304" pitchFamily="18" charset="0"/>
            </a:endParaRPr>
          </a:p>
          <a:p>
            <a:pPr algn="ctr"/>
            <a:r>
              <a:rPr lang="en-US" sz="1200" i="1" dirty="0">
                <a:solidFill>
                  <a:schemeClr val="bg2">
                    <a:lumMod val="25000"/>
                  </a:schemeClr>
                </a:solidFill>
                <a:latin typeface="Palatino Linotype" panose="02040502050505030304" pitchFamily="18" charset="0"/>
                <a:cs typeface="Times New Roman" panose="02020603050405020304" pitchFamily="18" charset="0"/>
              </a:rPr>
              <a:t>Book your showing today!</a:t>
            </a:r>
            <a:endParaRPr lang="en-US" sz="1200" b="1" i="1" dirty="0">
              <a:solidFill>
                <a:schemeClr val="bg2">
                  <a:lumMod val="25000"/>
                </a:schemeClr>
              </a:solidFill>
              <a:latin typeface="Palatino Linotype" panose="02040502050505030304" pitchFamily="18" charset="0"/>
              <a:cs typeface="Times New Roman" panose="02020603050405020304" pitchFamily="18" charset="0"/>
            </a:endParaRPr>
          </a:p>
        </p:txBody>
      </p:sp>
      <p:pic>
        <p:nvPicPr>
          <p:cNvPr id="15" name="Picture 14"/>
          <p:cNvPicPr>
            <a:picLocks/>
          </p:cNvPicPr>
          <p:nvPr/>
        </p:nvPicPr>
        <p:blipFill>
          <a:blip r:embed="rId4" cstate="print">
            <a:extLst>
              <a:ext uri="{28A0092B-C50C-407E-A947-70E740481C1C}">
                <a14:useLocalDpi xmlns:a14="http://schemas.microsoft.com/office/drawing/2010/main" val="0"/>
              </a:ext>
            </a:extLst>
          </a:blip>
          <a:srcRect/>
          <a:stretch/>
        </p:blipFill>
        <p:spPr>
          <a:xfrm>
            <a:off x="58109" y="5050826"/>
            <a:ext cx="1554480" cy="1042416"/>
          </a:xfrm>
          <a:prstGeom prst="rect">
            <a:avLst/>
          </a:prstGeom>
        </p:spPr>
      </p:pic>
      <p:pic>
        <p:nvPicPr>
          <p:cNvPr id="16" name="Picture 15"/>
          <p:cNvPicPr>
            <a:picLocks/>
          </p:cNvPicPr>
          <p:nvPr/>
        </p:nvPicPr>
        <p:blipFill>
          <a:blip r:embed="rId5" cstate="print">
            <a:extLst>
              <a:ext uri="{28A0092B-C50C-407E-A947-70E740481C1C}">
                <a14:useLocalDpi xmlns:a14="http://schemas.microsoft.com/office/drawing/2010/main" val="0"/>
              </a:ext>
            </a:extLst>
          </a:blip>
          <a:srcRect/>
          <a:stretch/>
        </p:blipFill>
        <p:spPr>
          <a:xfrm>
            <a:off x="58109" y="8415905"/>
            <a:ext cx="1554480" cy="1042416"/>
          </a:xfrm>
          <a:prstGeom prst="rect">
            <a:avLst/>
          </a:prstGeom>
        </p:spPr>
      </p:pic>
      <p:pic>
        <p:nvPicPr>
          <p:cNvPr id="17" name="Picture 16"/>
          <p:cNvPicPr>
            <a:picLocks/>
          </p:cNvPicPr>
          <p:nvPr/>
        </p:nvPicPr>
        <p:blipFill>
          <a:blip r:embed="rId6" cstate="print">
            <a:extLst>
              <a:ext uri="{28A0092B-C50C-407E-A947-70E740481C1C}">
                <a14:useLocalDpi xmlns:a14="http://schemas.microsoft.com/office/drawing/2010/main" val="0"/>
              </a:ext>
            </a:extLst>
          </a:blip>
          <a:srcRect/>
          <a:stretch/>
        </p:blipFill>
        <p:spPr>
          <a:xfrm>
            <a:off x="7531412" y="7294212"/>
            <a:ext cx="1554480" cy="1042416"/>
          </a:xfrm>
          <a:prstGeom prst="rect">
            <a:avLst/>
          </a:prstGeom>
        </p:spPr>
      </p:pic>
      <p:pic>
        <p:nvPicPr>
          <p:cNvPr id="18" name="Picture 17"/>
          <p:cNvPicPr>
            <a:picLocks/>
          </p:cNvPicPr>
          <p:nvPr/>
        </p:nvPicPr>
        <p:blipFill>
          <a:blip r:embed="rId7" cstate="print">
            <a:extLst>
              <a:ext uri="{28A0092B-C50C-407E-A947-70E740481C1C}">
                <a14:useLocalDpi xmlns:a14="http://schemas.microsoft.com/office/drawing/2010/main" val="0"/>
              </a:ext>
            </a:extLst>
          </a:blip>
          <a:srcRect/>
          <a:stretch/>
        </p:blipFill>
        <p:spPr>
          <a:xfrm>
            <a:off x="7531412" y="8415905"/>
            <a:ext cx="1554480" cy="1042416"/>
          </a:xfrm>
          <a:prstGeom prst="rect">
            <a:avLst/>
          </a:prstGeom>
        </p:spPr>
      </p:pic>
      <p:pic>
        <p:nvPicPr>
          <p:cNvPr id="13" name="Picture 12"/>
          <p:cNvPicPr>
            <a:picLocks/>
          </p:cNvPicPr>
          <p:nvPr/>
        </p:nvPicPr>
        <p:blipFill>
          <a:blip r:embed="rId8" cstate="print">
            <a:extLst>
              <a:ext uri="{28A0092B-C50C-407E-A947-70E740481C1C}">
                <a14:useLocalDpi xmlns:a14="http://schemas.microsoft.com/office/drawing/2010/main" val="0"/>
              </a:ext>
            </a:extLst>
          </a:blip>
          <a:srcRect/>
          <a:stretch/>
        </p:blipFill>
        <p:spPr>
          <a:xfrm>
            <a:off x="58109" y="7294212"/>
            <a:ext cx="1554480" cy="1042416"/>
          </a:xfrm>
          <a:prstGeom prst="rect">
            <a:avLst/>
          </a:prstGeom>
        </p:spPr>
      </p:pic>
      <p:pic>
        <p:nvPicPr>
          <p:cNvPr id="14" name="Picture 13"/>
          <p:cNvPicPr>
            <a:picLocks/>
          </p:cNvPicPr>
          <p:nvPr/>
        </p:nvPicPr>
        <p:blipFill>
          <a:blip r:embed="rId9" cstate="print">
            <a:extLst>
              <a:ext uri="{28A0092B-C50C-407E-A947-70E740481C1C}">
                <a14:useLocalDpi xmlns:a14="http://schemas.microsoft.com/office/drawing/2010/main" val="0"/>
              </a:ext>
            </a:extLst>
          </a:blip>
          <a:srcRect/>
          <a:stretch/>
        </p:blipFill>
        <p:spPr>
          <a:xfrm>
            <a:off x="7531412" y="9537598"/>
            <a:ext cx="1554480" cy="1042416"/>
          </a:xfrm>
          <a:prstGeom prst="rect">
            <a:avLst/>
          </a:prstGeom>
        </p:spPr>
      </p:pic>
      <p:pic>
        <p:nvPicPr>
          <p:cNvPr id="19" name="Picture 18"/>
          <p:cNvPicPr>
            <a:picLocks/>
          </p:cNvPicPr>
          <p:nvPr/>
        </p:nvPicPr>
        <p:blipFill>
          <a:blip r:embed="rId10" cstate="print">
            <a:extLst>
              <a:ext uri="{28A0092B-C50C-407E-A947-70E740481C1C}">
                <a14:useLocalDpi xmlns:a14="http://schemas.microsoft.com/office/drawing/2010/main" val="0"/>
              </a:ext>
            </a:extLst>
          </a:blip>
          <a:srcRect/>
          <a:stretch/>
        </p:blipFill>
        <p:spPr>
          <a:xfrm>
            <a:off x="7531412" y="5050826"/>
            <a:ext cx="1554480" cy="1042416"/>
          </a:xfrm>
          <a:prstGeom prst="rect">
            <a:avLst/>
          </a:prstGeom>
        </p:spPr>
      </p:pic>
      <p:pic>
        <p:nvPicPr>
          <p:cNvPr id="20" name="Picture 19"/>
          <p:cNvPicPr>
            <a:picLocks/>
          </p:cNvPicPr>
          <p:nvPr/>
        </p:nvPicPr>
        <p:blipFill>
          <a:blip r:embed="rId11" cstate="print">
            <a:extLst>
              <a:ext uri="{28A0092B-C50C-407E-A947-70E740481C1C}">
                <a14:useLocalDpi xmlns:a14="http://schemas.microsoft.com/office/drawing/2010/main" val="0"/>
              </a:ext>
            </a:extLst>
          </a:blip>
          <a:srcRect/>
          <a:stretch/>
        </p:blipFill>
        <p:spPr>
          <a:xfrm>
            <a:off x="58109" y="9537598"/>
            <a:ext cx="1554480" cy="1042416"/>
          </a:xfrm>
          <a:prstGeom prst="rect">
            <a:avLst/>
          </a:prstGeom>
        </p:spPr>
      </p:pic>
      <p:pic>
        <p:nvPicPr>
          <p:cNvPr id="21" name="Picture 20"/>
          <p:cNvPicPr>
            <a:picLocks/>
          </p:cNvPicPr>
          <p:nvPr/>
        </p:nvPicPr>
        <p:blipFill>
          <a:blip r:embed="rId12" cstate="print">
            <a:extLst>
              <a:ext uri="{28A0092B-C50C-407E-A947-70E740481C1C}">
                <a14:useLocalDpi xmlns:a14="http://schemas.microsoft.com/office/drawing/2010/main" val="0"/>
              </a:ext>
            </a:extLst>
          </a:blip>
          <a:srcRect/>
          <a:stretch/>
        </p:blipFill>
        <p:spPr>
          <a:xfrm>
            <a:off x="58109" y="6172519"/>
            <a:ext cx="1554480" cy="1042416"/>
          </a:xfrm>
          <a:prstGeom prst="rect">
            <a:avLst/>
          </a:prstGeom>
        </p:spPr>
      </p:pic>
      <p:pic>
        <p:nvPicPr>
          <p:cNvPr id="22" name="Picture 21"/>
          <p:cNvPicPr>
            <a:picLocks/>
          </p:cNvPicPr>
          <p:nvPr/>
        </p:nvPicPr>
        <p:blipFill>
          <a:blip r:embed="rId13" cstate="print">
            <a:extLst>
              <a:ext uri="{28A0092B-C50C-407E-A947-70E740481C1C}">
                <a14:useLocalDpi xmlns:a14="http://schemas.microsoft.com/office/drawing/2010/main" val="0"/>
              </a:ext>
            </a:extLst>
          </a:blip>
          <a:srcRect/>
          <a:stretch/>
        </p:blipFill>
        <p:spPr>
          <a:xfrm>
            <a:off x="7531412" y="6172519"/>
            <a:ext cx="1554480" cy="1042416"/>
          </a:xfrm>
          <a:prstGeom prst="rect">
            <a:avLst/>
          </a:prstGeom>
        </p:spPr>
      </p:pic>
      <p:sp>
        <p:nvSpPr>
          <p:cNvPr id="23" name="Rectangle 22">
            <a:extLst>
              <a:ext uri="{FF2B5EF4-FFF2-40B4-BE49-F238E27FC236}">
                <a16:creationId xmlns:a16="http://schemas.microsoft.com/office/drawing/2014/main" id="{7D49911E-DD8F-4FF5-9F84-48DCA4629F2F}"/>
              </a:ext>
            </a:extLst>
          </p:cNvPr>
          <p:cNvSpPr/>
          <p:nvPr/>
        </p:nvSpPr>
        <p:spPr>
          <a:xfrm>
            <a:off x="1240972" y="0"/>
            <a:ext cx="6662057" cy="461665"/>
          </a:xfrm>
          <a:prstGeom prst="rect">
            <a:avLst/>
          </a:prstGeom>
        </p:spPr>
        <p:txBody>
          <a:bodyPr wrap="square">
            <a:spAutoFit/>
          </a:bodyPr>
          <a:lstStyle/>
          <a:p>
            <a:pPr algn="ctr"/>
            <a:r>
              <a:rPr lang="en-US" sz="2400" b="1" i="1" dirty="0">
                <a:ln w="3175">
                  <a:noFill/>
                </a:ln>
                <a:solidFill>
                  <a:srgbClr val="FFFF00"/>
                </a:solidFill>
                <a:effectLst>
                  <a:outerShdw blurRad="38100" dist="38100" dir="2700000" algn="tl">
                    <a:srgbClr val="000000">
                      <a:alpha val="43137"/>
                    </a:srgbClr>
                  </a:outerShdw>
                </a:effectLst>
                <a:latin typeface="Palatino Linotype" panose="02040502050505030304" pitchFamily="18" charset="0"/>
                <a:cs typeface="Times New Roman" panose="02020603050405020304" pitchFamily="18" charset="0"/>
              </a:rPr>
              <a:t>Price Reduced!</a:t>
            </a:r>
          </a:p>
        </p:txBody>
      </p:sp>
      <p:pic>
        <p:nvPicPr>
          <p:cNvPr id="24" name="Picture 23">
            <a:extLst>
              <a:ext uri="{FF2B5EF4-FFF2-40B4-BE49-F238E27FC236}">
                <a16:creationId xmlns:a16="http://schemas.microsoft.com/office/drawing/2014/main" id="{1A4A91DC-5C1E-4F39-8E5D-0D833B6C64BA}"/>
              </a:ext>
            </a:extLst>
          </p:cNvPr>
          <p:cNvPicPr>
            <a:picLocks/>
          </p:cNvPicPr>
          <p:nvPr/>
        </p:nvPicPr>
        <p:blipFill>
          <a:blip r:embed="rId14" cstate="print">
            <a:lum bright="70000" contrast="-70000"/>
            <a:extLst>
              <a:ext uri="{28A0092B-C50C-407E-A947-70E740481C1C}">
                <a14:useLocalDpi xmlns:a14="http://schemas.microsoft.com/office/drawing/2010/main" val="0"/>
              </a:ext>
            </a:extLst>
          </a:blip>
          <a:srcRect/>
          <a:stretch/>
        </p:blipFill>
        <p:spPr>
          <a:xfrm>
            <a:off x="7413172" y="3881303"/>
            <a:ext cx="1567543" cy="779535"/>
          </a:xfrm>
          <a:prstGeom prst="rect">
            <a:avLst/>
          </a:prstGeom>
        </p:spPr>
      </p:pic>
    </p:spTree>
    <p:extLst>
      <p:ext uri="{BB962C8B-B14F-4D97-AF65-F5344CB8AC3E}">
        <p14:creationId xmlns:p14="http://schemas.microsoft.com/office/powerpoint/2010/main" val="218805521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392</TotalTime>
  <Words>270</Words>
  <Application>Microsoft Office PowerPoint</Application>
  <PresentationFormat>Custom</PresentationFormat>
  <Paragraphs>18</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Palatino Linotype</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52</cp:revision>
  <dcterms:created xsi:type="dcterms:W3CDTF">2006-08-16T00:00:00Z</dcterms:created>
  <dcterms:modified xsi:type="dcterms:W3CDTF">2019-12-04T14:09:52Z</dcterms:modified>
</cp:coreProperties>
</file>