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794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600" dirty="0"/>
              <a:t>PRICED BELOW RECENT APPRAISAL!!!</a:t>
            </a:r>
            <a:endParaRPr lang="en-US" sz="2800" spc="300" dirty="0">
              <a:ln w="10160">
                <a:noFill/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4" y="8570437"/>
            <a:ext cx="1143000" cy="136272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320" y="9273570"/>
            <a:ext cx="1349159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Mason Thurber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709-5109 – C</a:t>
            </a:r>
            <a:br>
              <a:rPr lang="en-US" sz="1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576-2699 – O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mason@theeverettgroup.net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80" y="1010469"/>
            <a:ext cx="3697320" cy="2489079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975360"/>
            <a:ext cx="3725963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4253 Coolidge Street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Hamlin Plantation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Mount Pleasant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18031970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$696,150</a:t>
            </a:r>
          </a:p>
        </p:txBody>
      </p:sp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320" y="8174280"/>
            <a:ext cx="1371600" cy="911867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320" y="5956353"/>
            <a:ext cx="1371600" cy="911867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320" y="3738427"/>
            <a:ext cx="1371600" cy="911867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320" y="4847390"/>
            <a:ext cx="1371600" cy="911867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750" y="7064050"/>
            <a:ext cx="1348740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12611" y="914400"/>
            <a:ext cx="374591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$15,000 Agent Bonus</a:t>
            </a:r>
          </a:p>
          <a:p>
            <a:pPr algn="ctr"/>
            <a:r>
              <a:rPr lang="en-US" sz="1400" i="1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 ratified contract by 4/15/18</a:t>
            </a:r>
            <a:endParaRPr lang="en-US" sz="1800" i="1" dirty="0">
              <a:ln w="18415" cmpd="sng">
                <a:noFill/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BC0627-68DC-43E6-A748-C5131AE0FCE7}"/>
              </a:ext>
            </a:extLst>
          </p:cNvPr>
          <p:cNvSpPr/>
          <p:nvPr/>
        </p:nvSpPr>
        <p:spPr>
          <a:xfrm>
            <a:off x="276977" y="6019528"/>
            <a:ext cx="5669446" cy="1446550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Foam insulation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Painted exterior of the home in April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New sod in May of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Painted some interior walls in April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Added plantation shutters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Storage available under both front and rear porches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Full storage system in garage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Utility sink in the laundry room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Added pocket doors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Multiple TV outlets in every bedroom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Under stair storage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Storage on third floor/attic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Added cabinets on the island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Under cabinet lighting</a:t>
            </a:r>
            <a:endParaRPr lang="en-US" sz="1100" dirty="0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21F90976-2D98-443D-B189-B1BC6C20BA1B}"/>
              </a:ext>
            </a:extLst>
          </p:cNvPr>
          <p:cNvSpPr txBox="1">
            <a:spLocks/>
          </p:cNvSpPr>
          <p:nvPr/>
        </p:nvSpPr>
        <p:spPr>
          <a:xfrm>
            <a:off x="1012473" y="7521250"/>
            <a:ext cx="4198454" cy="3417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i="1" dirty="0">
                <a:solidFill>
                  <a:srgbClr val="000000"/>
                </a:solidFill>
              </a:rPr>
              <a:t>Schedule your preview before this home is gone!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4" y="3642361"/>
            <a:ext cx="5827492" cy="2321995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rgbClr val="000000"/>
                </a:solidFill>
              </a:rPr>
              <a:t>Welcome to 4253 Coolidge! Upon entering your home from your spacious front porch, you are greeted with a hardwood flooring along with an office and formal dining room. Continuing down the hall, you flow into a large open floor plan including an inviting living room (with gas fireplace), massive kitchen with an island, and an everyday eating area. The downstairs also offers a guest suite and full bath. Up the wooden stairs on the second floor you have a loft/media room, three guest bedrooms along with two full baths, a laundry room, and the master suite! In the spacious master suite are his and hers closets, a tremendous </a:t>
            </a:r>
            <a:r>
              <a:rPr lang="en-US" sz="1100" dirty="0" err="1">
                <a:solidFill>
                  <a:srgbClr val="000000"/>
                </a:solidFill>
              </a:rPr>
              <a:t>ensuite</a:t>
            </a:r>
            <a:r>
              <a:rPr lang="en-US" sz="1100" dirty="0">
                <a:solidFill>
                  <a:srgbClr val="000000"/>
                </a:solidFill>
              </a:rPr>
              <a:t> with his and hers sinks, soaking tub, and a tiled shower! On the third floor is another guest bedroom and </a:t>
            </a:r>
            <a:r>
              <a:rPr lang="en-US" sz="1100" dirty="0" err="1">
                <a:solidFill>
                  <a:srgbClr val="000000"/>
                </a:solidFill>
              </a:rPr>
              <a:t>ensuite</a:t>
            </a:r>
            <a:r>
              <a:rPr lang="en-US" sz="1100" dirty="0">
                <a:solidFill>
                  <a:srgbClr val="000000"/>
                </a:solidFill>
              </a:rPr>
              <a:t>.</a:t>
            </a:r>
          </a:p>
          <a:p>
            <a:endParaRPr lang="en-US" sz="1100" dirty="0">
              <a:solidFill>
                <a:srgbClr val="000000"/>
              </a:solidFill>
            </a:endParaRPr>
          </a:p>
          <a:p>
            <a:r>
              <a:rPr lang="en-US" sz="1100" dirty="0">
                <a:solidFill>
                  <a:srgbClr val="000000"/>
                </a:solidFill>
              </a:rPr>
              <a:t>The home also offers a luxury backyard including a screened-in porch, an uncovered grilling porch, a patio and a fully fenced in yard! The owners have taken meticulous care of the home and have done many upgrades:</a:t>
            </a: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1">
      <a:dk1>
        <a:srgbClr val="00206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257</TotalTime>
  <Words>319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Candara</vt:lpstr>
      <vt:lpstr>Symbol</vt:lpstr>
      <vt:lpstr>Waveform</vt:lpstr>
      <vt:lpstr>PRICED BELOW RECENT APPRAISAL!!!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44</cp:revision>
  <dcterms:created xsi:type="dcterms:W3CDTF">2006-08-16T00:00:00Z</dcterms:created>
  <dcterms:modified xsi:type="dcterms:W3CDTF">2019-02-14T18:54:41Z</dcterms:modified>
</cp:coreProperties>
</file>