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72"/>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7"/>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5425865"/>
            <a:ext cx="6606540" cy="28003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3"/>
            <a:ext cx="3432810" cy="844846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3"/>
            <a:ext cx="3432810" cy="844846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3"/>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4059767"/>
            <a:ext cx="3434160" cy="737573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3"/>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4059767"/>
            <a:ext cx="3435508" cy="737573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509694"/>
            <a:ext cx="4344988" cy="1092581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4"/>
            <a:ext cx="2557066" cy="87566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7"/>
            <a:ext cx="6995160" cy="21336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987043"/>
            <a:ext cx="6995160" cy="8448464"/>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10/17/2018</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 y="24486"/>
            <a:ext cx="7772400" cy="5165570"/>
          </a:xfrm>
          <a:prstGeom prst="rect">
            <a:avLst/>
          </a:prstGeom>
          <a:ln>
            <a:noFill/>
          </a:ln>
          <a:effectLst>
            <a:softEdge rad="112500"/>
          </a:effectLst>
        </p:spPr>
      </p:pic>
      <p:sp>
        <p:nvSpPr>
          <p:cNvPr id="2" name="Title 1"/>
          <p:cNvSpPr>
            <a:spLocks noGrp="1"/>
          </p:cNvSpPr>
          <p:nvPr>
            <p:ph type="ctrTitle"/>
          </p:nvPr>
        </p:nvSpPr>
        <p:spPr>
          <a:xfrm>
            <a:off x="-1704" y="10886"/>
            <a:ext cx="7772400" cy="540781"/>
          </a:xfrm>
        </p:spPr>
        <p:txBody>
          <a:bodyPr>
            <a:noAutofit/>
          </a:bodyPr>
          <a:lstStyle/>
          <a:p>
            <a:r>
              <a:rPr lang="en-US" sz="2800" b="1" dirty="0">
                <a:ln>
                  <a:solidFill>
                    <a:schemeClr val="bg2">
                      <a:lumMod val="50000"/>
                    </a:schemeClr>
                  </a:solidFill>
                </a:ln>
                <a:solidFill>
                  <a:srgbClr val="FFFF00"/>
                </a:solidFill>
                <a:effectLst>
                  <a:outerShdw blurRad="50800" dist="38100" dir="5400000" algn="t" rotWithShape="0">
                    <a:prstClr val="black">
                      <a:alpha val="40000"/>
                    </a:prstClr>
                  </a:outerShdw>
                </a:effectLst>
                <a:latin typeface="Georgia" panose="02040502050405020303" pitchFamily="18" charset="0"/>
              </a:rPr>
              <a:t>Luxury Living on the Ashley River</a:t>
            </a:r>
            <a:endParaRPr lang="en-US" sz="2800" i="1" dirty="0">
              <a:ln>
                <a:solidFill>
                  <a:schemeClr val="bg2">
                    <a:lumMod val="50000"/>
                  </a:schemeClr>
                </a:solidFill>
              </a:ln>
              <a:solidFill>
                <a:srgbClr val="FFFF00"/>
              </a:solidFill>
              <a:effectLst>
                <a:outerShdw blurRad="50800" dist="38100" dir="5400000" algn="t" rotWithShape="0">
                  <a:prstClr val="black">
                    <a:alpha val="40000"/>
                  </a:prstClr>
                </a:outerShdw>
              </a:effectLst>
              <a:latin typeface="Georgia" panose="02040502050405020303" pitchFamily="18" charset="0"/>
            </a:endParaRPr>
          </a:p>
        </p:txBody>
      </p:sp>
      <p:sp>
        <p:nvSpPr>
          <p:cNvPr id="3" name="Subtitle 2"/>
          <p:cNvSpPr>
            <a:spLocks noGrp="1"/>
          </p:cNvSpPr>
          <p:nvPr>
            <p:ph type="subTitle" idx="1"/>
          </p:nvPr>
        </p:nvSpPr>
        <p:spPr>
          <a:xfrm>
            <a:off x="-5303" y="6445556"/>
            <a:ext cx="7779598" cy="3685757"/>
          </a:xfrm>
        </p:spPr>
        <p:txBody>
          <a:bodyPr anchor="ctr">
            <a:noAutofit/>
          </a:bodyPr>
          <a:lstStyle/>
          <a:p>
            <a:r>
              <a:rPr lang="en-US" sz="1200" dirty="0">
                <a:solidFill>
                  <a:schemeClr val="tx1"/>
                </a:solidFill>
                <a:latin typeface="Georgia" panose="02040502050405020303" pitchFamily="18" charset="0"/>
              </a:rPr>
              <a:t>Elegant and luxurious 3 BR/2BA condo on deep waterfront of the Ashley River. Beautiful views from inside and out! It has the feeling of a tree house from inside. Beautiful Australian Cypress wood floors throughout except baths with ceramic tile. Large Master BR on one side for privacy has luxury bathroom and huge walk in closet that has been professionally outfitted from end to end with wood shelving, hanging bars and even a dresser with granite top. Jetted soaking tub in the Bath as well as a large shower. Double vanity with a great storage tower between. Pocket door leads to the bath and closet. Master bedroom has beautiful views from the large sliding doors that lead to the spacious deck outside. There is also access to the Living Room from the deck. </a:t>
            </a:r>
          </a:p>
          <a:p>
            <a:r>
              <a:rPr lang="en-US" sz="1200" dirty="0">
                <a:solidFill>
                  <a:schemeClr val="tx1"/>
                </a:solidFill>
                <a:latin typeface="Georgia" panose="02040502050405020303" pitchFamily="18" charset="0"/>
              </a:rPr>
              <a:t>Lovely Living Room open to the Dining Room with views of the trees and river. High smooth ceiling and large windows to let the sun come in. Neutral paints that have been recently done. New granite on the island in the kitchen. Kitchen is a chef's dream. 6-Burner gas range, built in microwave, dishwasher and fridge in stainless steel. Beautiful backsplash and crushed quartz counters. Tons of cabinet space!</a:t>
            </a:r>
          </a:p>
          <a:p>
            <a:r>
              <a:rPr lang="en-US" sz="1200" dirty="0">
                <a:solidFill>
                  <a:schemeClr val="tx1"/>
                </a:solidFill>
                <a:latin typeface="Georgia" panose="02040502050405020303" pitchFamily="18" charset="0"/>
              </a:rPr>
              <a:t>Two additional bedrooms are roomy and have a bath to share. Bedroom 3 that the seller was using for an office, has two custom built book shelves that were just recently installed.</a:t>
            </a:r>
          </a:p>
          <a:p>
            <a:r>
              <a:rPr lang="en-US" sz="1200" dirty="0">
                <a:solidFill>
                  <a:schemeClr val="tx1"/>
                </a:solidFill>
                <a:latin typeface="Georgia" panose="02040502050405020303" pitchFamily="18" charset="0"/>
              </a:rPr>
              <a:t>Laundry Room near the kitchen for convenience with cabinets and an extra storage area. Existing window blinds to convey. Sprinkler system in place.</a:t>
            </a:r>
          </a:p>
          <a:p>
            <a:r>
              <a:rPr lang="en-US" sz="1200" dirty="0">
                <a:solidFill>
                  <a:schemeClr val="tx1"/>
                </a:solidFill>
                <a:latin typeface="Georgia" panose="02040502050405020303" pitchFamily="18" charset="0"/>
              </a:rPr>
              <a:t>New HVAC in 2014. New Hot Water Heater in 2018. Nothing to do but move in! If furniture is needed, the sellers will consider leaving that too!</a:t>
            </a:r>
          </a:p>
          <a:p>
            <a:r>
              <a:rPr lang="en-US" sz="1200" dirty="0">
                <a:solidFill>
                  <a:schemeClr val="tx1"/>
                </a:solidFill>
                <a:latin typeface="Georgia" panose="02040502050405020303" pitchFamily="18" charset="0"/>
              </a:rPr>
              <a:t>~~Make your appointment today to see this lovely home!~~</a:t>
            </a:r>
          </a:p>
        </p:txBody>
      </p:sp>
      <p:grpSp>
        <p:nvGrpSpPr>
          <p:cNvPr id="12" name="Group 11"/>
          <p:cNvGrpSpPr/>
          <p:nvPr/>
        </p:nvGrpSpPr>
        <p:grpSpPr>
          <a:xfrm>
            <a:off x="74904" y="5230771"/>
            <a:ext cx="7619184" cy="1214975"/>
            <a:chOff x="76608" y="5182379"/>
            <a:chExt cx="7619184" cy="121497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008" y="5182569"/>
              <a:ext cx="1827984" cy="1214595"/>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807" y="5182425"/>
              <a:ext cx="1827985" cy="1214882"/>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408" y="5182544"/>
              <a:ext cx="1827984" cy="1214644"/>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8" y="5182379"/>
              <a:ext cx="1827984" cy="1214975"/>
            </a:xfrm>
            <a:prstGeom prst="rect">
              <a:avLst/>
            </a:prstGeom>
            <a:ln>
              <a:noFill/>
            </a:ln>
            <a:effectLst/>
          </p:spPr>
        </p:pic>
      </p:grpSp>
      <p:sp>
        <p:nvSpPr>
          <p:cNvPr id="13" name="Rectangle 12"/>
          <p:cNvSpPr/>
          <p:nvPr/>
        </p:nvSpPr>
        <p:spPr>
          <a:xfrm>
            <a:off x="2360496" y="1158781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7" y="11474053"/>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1142125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12249933"/>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t="5315" b="6072"/>
          <a:stretch/>
        </p:blipFill>
        <p:spPr>
          <a:xfrm>
            <a:off x="3928029" y="10131313"/>
            <a:ext cx="1828800" cy="1215409"/>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97" y="10136496"/>
            <a:ext cx="1828798" cy="1215409"/>
          </a:xfrm>
          <a:prstGeom prst="rect">
            <a:avLst/>
          </a:prstGeom>
          <a:ln>
            <a:noFill/>
          </a:ln>
          <a:effectLst/>
        </p:spPr>
      </p:pic>
      <p:pic>
        <p:nvPicPr>
          <p:cNvPr id="21" name="Picture 20"/>
          <p:cNvPicPr>
            <a:picLocks noChangeAspect="1"/>
          </p:cNvPicPr>
          <p:nvPr/>
        </p:nvPicPr>
        <p:blipFill rotWithShape="1">
          <a:blip r:embed="rId13" cstate="print">
            <a:extLst>
              <a:ext uri="{28A0092B-C50C-407E-A947-70E740481C1C}">
                <a14:useLocalDpi xmlns:a14="http://schemas.microsoft.com/office/drawing/2010/main" val="0"/>
              </a:ext>
            </a:extLst>
          </a:blip>
          <a:srcRect t="5315" b="6072"/>
          <a:stretch/>
        </p:blipFill>
        <p:spPr>
          <a:xfrm>
            <a:off x="5854796" y="10131313"/>
            <a:ext cx="1828800" cy="1215409"/>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1263" y="10136477"/>
            <a:ext cx="1828798" cy="1215447"/>
          </a:xfrm>
          <a:prstGeom prst="rect">
            <a:avLst/>
          </a:prstGeom>
          <a:ln>
            <a:noFill/>
          </a:ln>
          <a:effectLst/>
        </p:spPr>
      </p:pic>
      <p:sp>
        <p:nvSpPr>
          <p:cNvPr id="5" name="Rectangle 4"/>
          <p:cNvSpPr/>
          <p:nvPr/>
        </p:nvSpPr>
        <p:spPr>
          <a:xfrm>
            <a:off x="-1704" y="43434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Georgia" panose="02040502050405020303" pitchFamily="18" charset="0"/>
              </a:rPr>
              <a:t>4254 Faber Place Drive #3201</a:t>
            </a:r>
            <a:br>
              <a:rPr lang="en-US" dirty="0">
                <a:solidFill>
                  <a:schemeClr val="bg1"/>
                </a:solidFill>
                <a:effectLst>
                  <a:outerShdw blurRad="50800" dist="38100" dir="5400000" algn="t" rotWithShape="0">
                    <a:prstClr val="black">
                      <a:alpha val="40000"/>
                    </a:prstClr>
                  </a:outerShdw>
                </a:effectLst>
                <a:latin typeface="Georgia" panose="02040502050405020303" pitchFamily="18" charset="0"/>
              </a:rPr>
            </a:br>
            <a:r>
              <a:rPr lang="en-US" sz="1800" dirty="0">
                <a:solidFill>
                  <a:schemeClr val="bg1"/>
                </a:solidFill>
                <a:effectLst>
                  <a:outerShdw blurRad="50800" dist="38100" dir="5400000" algn="t" rotWithShape="0">
                    <a:prstClr val="black">
                      <a:alpha val="40000"/>
                    </a:prstClr>
                  </a:outerShdw>
                </a:effectLst>
                <a:latin typeface="Georgia" panose="02040502050405020303" pitchFamily="18" charset="0"/>
              </a:rPr>
              <a:t>Reverie On The Ashley | N Charleston | MLS# 18026778 | $548,500</a:t>
            </a:r>
            <a:endParaRPr lang="en-US"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353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Luxury Living on the Ashley River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18</cp:revision>
  <dcterms:created xsi:type="dcterms:W3CDTF">2006-08-16T00:00:00Z</dcterms:created>
  <dcterms:modified xsi:type="dcterms:W3CDTF">2018-10-17T14:00:37Z</dcterms:modified>
</cp:coreProperties>
</file>