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776" y="-13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6657EE09-42B9-43F4-B5E7-6850071F296F}" type="datetimeFigureOut">
              <a:rPr lang="en-US" smtClean="0"/>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9894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90831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61060" y="649818"/>
            <a:ext cx="831354" cy="1033144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5212" y="649818"/>
            <a:ext cx="2410122" cy="103314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860874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14487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18959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5212" y="3244851"/>
            <a:ext cx="1620738"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71675" y="3244851"/>
            <a:ext cx="1620739"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57EE09-42B9-43F4-B5E7-6850071F296F}" type="datetimeFigureOut">
              <a:rPr lang="en-US" smtClean="0"/>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47953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57EE09-42B9-43F4-B5E7-6850071F296F}" type="datetimeFigureOut">
              <a:rPr lang="en-US" smtClean="0"/>
              <a:t>7/8/2019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885758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57EE09-42B9-43F4-B5E7-6850071F296F}" type="datetimeFigureOut">
              <a:rPr lang="en-US" smtClean="0"/>
              <a:t>7/8/2019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92227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7/8/2019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29111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073839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39033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6657EE09-42B9-43F4-B5E7-6850071F296F}" type="datetimeFigureOut">
              <a:rPr lang="en-US" smtClean="0"/>
              <a:t>7/8/2019</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56159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2159" y="0"/>
            <a:ext cx="68580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629775"/>
            <a:ext cx="6858000" cy="3600528"/>
          </a:xfrm>
        </p:spPr>
        <p:txBody>
          <a:bodyPr anchor="ctr">
            <a:noAutofit/>
          </a:bodyPr>
          <a:lstStyle/>
          <a:p>
            <a:r>
              <a:rPr lang="en-US" sz="1050" dirty="0">
                <a:latin typeface="Arial" panose="020B0604020202020204" pitchFamily="34" charset="0"/>
                <a:cs typeface="Arial" panose="020B0604020202020204" pitchFamily="34" charset="0"/>
              </a:rPr>
              <a:t>Welcome to this wonderful open floor plan 4 bedroom, 4 bathroom residence in the Waverly subsection of Hamlin Plantation. The home has 3,222 </a:t>
            </a:r>
            <a:r>
              <a:rPr lang="en-US" sz="1050" dirty="0" err="1">
                <a:latin typeface="Arial" panose="020B0604020202020204" pitchFamily="34" charset="0"/>
                <a:cs typeface="Arial" panose="020B0604020202020204" pitchFamily="34" charset="0"/>
              </a:rPr>
              <a:t>sqft</a:t>
            </a:r>
            <a:r>
              <a:rPr lang="en-US" sz="1050" dirty="0">
                <a:latin typeface="Arial" panose="020B0604020202020204" pitchFamily="34" charset="0"/>
                <a:cs typeface="Arial" panose="020B0604020202020204" pitchFamily="34" charset="0"/>
              </a:rPr>
              <a:t> of living space, plus an attached 2 car garage with extra storage added that is accessible via stairs. The kitchen is a chef's delight with granite counter-tops, a large island, a gas range and is equipped with double ovens. The first level open concept is perfect for entertaining. There is an eat-in breakfast area, family room, formal dining, and office space/study in the main living area all with hardwood flooring. A bedroom or guest suite resides on the first level with a full bath. French doors in the family room open to a large screened in porch and a grill deck. The backyard is surrounded by a beautiful buffer area that provides plenty of privacy. The backyard is sizable enough to create or build an outdoor living area and the playground can convey with the purchase. A unique feature of this property is the size of the bedrooms on the second floor. The home offers 3 over-sized bedrooms on the second level plus a bonus room/media room. The spacious Master Suite is equipped with amazing views of the buffer area, tray ceiling, dual closets, and a spectacular </a:t>
            </a:r>
            <a:r>
              <a:rPr lang="en-US" sz="1050" dirty="0" err="1">
                <a:latin typeface="Arial" panose="020B0604020202020204" pitchFamily="34" charset="0"/>
                <a:cs typeface="Arial" panose="020B0604020202020204" pitchFamily="34" charset="0"/>
              </a:rPr>
              <a:t>en</a:t>
            </a:r>
            <a:r>
              <a:rPr lang="en-US" sz="1050" dirty="0">
                <a:latin typeface="Arial" panose="020B0604020202020204" pitchFamily="34" charset="0"/>
                <a:cs typeface="Arial" panose="020B0604020202020204" pitchFamily="34" charset="0"/>
              </a:rPr>
              <a:t>-suite bathroom. The master bath boasts a large Jacuzzi tub, subway tiled shower, and dual vanities. Both guestrooms upstairs have </a:t>
            </a:r>
            <a:r>
              <a:rPr lang="en-US" sz="1050" dirty="0" err="1">
                <a:latin typeface="Arial" panose="020B0604020202020204" pitchFamily="34" charset="0"/>
                <a:cs typeface="Arial" panose="020B0604020202020204" pitchFamily="34" charset="0"/>
              </a:rPr>
              <a:t>en</a:t>
            </a:r>
            <a:r>
              <a:rPr lang="en-US" sz="1050" dirty="0">
                <a:latin typeface="Arial" panose="020B0604020202020204" pitchFamily="34" charset="0"/>
                <a:cs typeface="Arial" panose="020B0604020202020204" pitchFamily="34" charset="0"/>
              </a:rPr>
              <a:t>-suite bathrooms and the size of these two rooms is best conveyed in person as pictures cannot do these rooms justice. The laundry room is conveniently located on the second floor. The bonus room on the second floor is an ideal playroom/media room or can serve as another option for guests. The added garage storage is perfect for keeping holiday decorations, beach toys and any other items readily available. There are so many options with this wonderful home and it has truly been well maintained as you will see during your visit. The crawlspace has been screened off, sealed and pipes insulated. The Hunter Pro-C irrigation system is fully functional. The backside of the house has added glass doors and windows to take advantage of the wooded buffer area. Added to the house since last purchased includes: gutters and gutter guards, plantation shutters and custom fit blinds, new lighting in kitchen, storage in garage, painted entire exterior trim, and painted 4 rooms and 3 bathrooms. The home is move-in ready and zoned for amazing schools. Cannot say enough great things about the home, Hamlin Plantation neighborhood and amenities, the quiet street where the home is located and the amazing neighbors that live here.</a:t>
            </a:r>
            <a:endParaRPr lang="en-US" sz="9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6181" y="982470"/>
            <a:ext cx="4010519" cy="2670320"/>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8416" y="0"/>
            <a:ext cx="2800350" cy="752475"/>
          </a:xfrm>
          <a:prstGeom prst="rect">
            <a:avLst/>
          </a:prstGeom>
        </p:spPr>
      </p:pic>
      <p:sp>
        <p:nvSpPr>
          <p:cNvPr id="12" name="Rectangle 11"/>
          <p:cNvSpPr/>
          <p:nvPr/>
        </p:nvSpPr>
        <p:spPr>
          <a:xfrm>
            <a:off x="4076699" y="982471"/>
            <a:ext cx="2798319" cy="1231106"/>
          </a:xfrm>
          <a:prstGeom prst="rect">
            <a:avLst/>
          </a:prstGeom>
        </p:spPr>
        <p:txBody>
          <a:bodyPr wrap="square">
            <a:spAutoFit/>
          </a:bodyPr>
          <a:lstStyle/>
          <a:p>
            <a:pPr algn="r"/>
            <a:r>
              <a:rPr lang="en-US" b="1" dirty="0">
                <a:latin typeface="Arial" panose="020B0604020202020204" pitchFamily="34" charset="0"/>
                <a:cs typeface="Arial" panose="020B0604020202020204" pitchFamily="34" charset="0"/>
              </a:rPr>
              <a:t>4257 Coolidge Street</a:t>
            </a:r>
          </a:p>
          <a:p>
            <a:pPr algn="r"/>
            <a:r>
              <a:rPr lang="en-US" sz="1400" dirty="0">
                <a:latin typeface="Arial" panose="020B0604020202020204" pitchFamily="34" charset="0"/>
                <a:cs typeface="Arial" panose="020B0604020202020204" pitchFamily="34" charset="0"/>
              </a:rPr>
              <a:t>Hamlin Plantation</a:t>
            </a:r>
          </a:p>
          <a:p>
            <a:pPr algn="r"/>
            <a:r>
              <a:rPr lang="en-US" sz="1400" dirty="0">
                <a:latin typeface="Arial" panose="020B0604020202020204" pitchFamily="34" charset="0"/>
                <a:cs typeface="Arial" panose="020B0604020202020204" pitchFamily="34" charset="0"/>
              </a:rPr>
              <a:t>Mount Pleasant, SC 29466</a:t>
            </a:r>
          </a:p>
          <a:p>
            <a:pPr algn="r"/>
            <a:r>
              <a:rPr lang="en-US" sz="1400" dirty="0">
                <a:latin typeface="Arial" panose="020B0604020202020204" pitchFamily="34" charset="0"/>
                <a:cs typeface="Arial" panose="020B0604020202020204" pitchFamily="34" charset="0"/>
              </a:rPr>
              <a:t>MLS# 19015444</a:t>
            </a:r>
          </a:p>
          <a:p>
            <a:pPr algn="r"/>
            <a:r>
              <a:rPr lang="en-US" sz="1400" dirty="0">
                <a:latin typeface="Arial" panose="020B0604020202020204" pitchFamily="34" charset="0"/>
                <a:cs typeface="Arial" panose="020B0604020202020204" pitchFamily="34" charset="0"/>
              </a:rPr>
              <a:t>$670,000</a:t>
            </a:r>
          </a:p>
        </p:txBody>
      </p:sp>
      <p:sp>
        <p:nvSpPr>
          <p:cNvPr id="13" name="Rectangle 12"/>
          <p:cNvSpPr/>
          <p:nvPr/>
        </p:nvSpPr>
        <p:spPr>
          <a:xfrm>
            <a:off x="-127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412998" y="39249"/>
            <a:ext cx="3445002" cy="707886"/>
          </a:xfrm>
          <a:prstGeom prst="rect">
            <a:avLst/>
          </a:prstGeom>
        </p:spPr>
        <p:txBody>
          <a:bodyPr wrap="square">
            <a:spAutoFit/>
          </a:bodyPr>
          <a:lstStyle/>
          <a:p>
            <a:pPr algn="r"/>
            <a:r>
              <a:rPr lang="en-US" sz="2000" b="1" i="1" dirty="0">
                <a:solidFill>
                  <a:srgbClr val="C92127"/>
                </a:solidFill>
                <a:latin typeface="Arial" panose="020B0604020202020204" pitchFamily="34" charset="0"/>
                <a:cs typeface="Arial" panose="020B0604020202020204" pitchFamily="34" charset="0"/>
              </a:rPr>
              <a:t>Beautiful Home</a:t>
            </a:r>
          </a:p>
          <a:p>
            <a:pPr algn="r"/>
            <a:r>
              <a:rPr lang="en-US" sz="2000" b="1" i="1" dirty="0">
                <a:solidFill>
                  <a:srgbClr val="C92127"/>
                </a:solidFill>
                <a:latin typeface="Arial" panose="020B0604020202020204" pitchFamily="34" charset="0"/>
                <a:cs typeface="Arial" panose="020B0604020202020204" pitchFamily="34" charset="0"/>
              </a:rPr>
              <a:t>In Hamlin Plantation</a:t>
            </a:r>
            <a:endParaRPr lang="en-US" sz="2000"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1285380" y="94113"/>
            <a:ext cx="2097900"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Kim </a:t>
            </a:r>
            <a:r>
              <a:rPr lang="en-US" sz="1600" b="1" dirty="0" err="1">
                <a:latin typeface="Arial" panose="020B0604020202020204" pitchFamily="34" charset="0"/>
                <a:cs typeface="Arial" panose="020B0604020202020204" pitchFamily="34" charset="0"/>
              </a:rPr>
              <a:t>Katich</a:t>
            </a:r>
            <a:endParaRPr lang="en-US" sz="16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(843) 754-8060</a:t>
            </a:r>
          </a:p>
          <a:p>
            <a:r>
              <a:rPr lang="en-US" sz="1200" dirty="0">
                <a:latin typeface="Arial" panose="020B0604020202020204" pitchFamily="34" charset="0"/>
                <a:cs typeface="Arial" panose="020B0604020202020204" pitchFamily="34" charset="0"/>
              </a:rPr>
              <a:t>kimsellschs@gmail.com</a:t>
            </a:r>
          </a:p>
        </p:txBody>
      </p:sp>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t="14489" b="12631"/>
          <a:stretch/>
        </p:blipFill>
        <p:spPr>
          <a:xfrm>
            <a:off x="4267201" y="2426169"/>
            <a:ext cx="2524618" cy="1226621"/>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180" y="41148"/>
            <a:ext cx="1219200" cy="813816"/>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532090" y="7230303"/>
            <a:ext cx="1513702" cy="1005840"/>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796844" y="7230303"/>
            <a:ext cx="1514488" cy="1005840"/>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6180" y="7230303"/>
            <a:ext cx="1509906" cy="1005840"/>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266549" y="7230303"/>
            <a:ext cx="1521439" cy="1005840"/>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535</Words>
  <Application>Microsoft Office PowerPoint</Application>
  <PresentationFormat>Letter Paper (8.5x11 in)</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19</cp:revision>
  <dcterms:created xsi:type="dcterms:W3CDTF">2015-08-21T15:09:03Z</dcterms:created>
  <dcterms:modified xsi:type="dcterms:W3CDTF">2019-07-08T13:02:44Z</dcterms:modified>
</cp:coreProperties>
</file>